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99" r:id="rId4"/>
    <p:sldId id="275" r:id="rId5"/>
    <p:sldId id="303" r:id="rId6"/>
    <p:sldId id="307" r:id="rId7"/>
    <p:sldId id="306" r:id="rId8"/>
    <p:sldId id="308" r:id="rId9"/>
    <p:sldId id="300" r:id="rId10"/>
    <p:sldId id="317" r:id="rId11"/>
    <p:sldId id="316" r:id="rId12"/>
    <p:sldId id="310" r:id="rId13"/>
    <p:sldId id="302" r:id="rId14"/>
    <p:sldId id="314" r:id="rId15"/>
    <p:sldId id="309" r:id="rId16"/>
    <p:sldId id="311" r:id="rId17"/>
    <p:sldId id="315" r:id="rId18"/>
    <p:sldId id="31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FF"/>
    <a:srgbClr val="0033CC"/>
    <a:srgbClr val="008000"/>
    <a:srgbClr val="FF9900"/>
    <a:srgbClr val="965900"/>
    <a:srgbClr val="007000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0" autoAdjust="0"/>
  </p:normalViewPr>
  <p:slideViewPr>
    <p:cSldViewPr>
      <p:cViewPr>
        <p:scale>
          <a:sx n="75" d="100"/>
          <a:sy n="75" d="100"/>
        </p:scale>
        <p:origin x="-86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A8A21-C575-41FD-B289-F01160F0BF3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D50392F-0C32-4222-B945-948BF3914A49}">
      <dgm:prSet phldrT="[文字]" custT="1"/>
      <dgm:spPr/>
      <dgm:t>
        <a:bodyPr/>
        <a:lstStyle/>
        <a:p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一、</a:t>
          </a:r>
          <a:r>
            <a:rPr lang="en-US" altLang="zh-TW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Reformation</a:t>
          </a:r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（創意湧泉）</a:t>
          </a:r>
          <a:endParaRPr lang="zh-TW" altLang="en-US" sz="2800" dirty="0"/>
        </a:p>
      </dgm:t>
    </dgm:pt>
    <dgm:pt modelId="{1BC75A49-C537-48BB-BB92-2D714E8B7C75}" type="parTrans" cxnId="{9891E9AF-E881-442F-8CF4-E53490E2B984}">
      <dgm:prSet/>
      <dgm:spPr/>
      <dgm:t>
        <a:bodyPr/>
        <a:lstStyle/>
        <a:p>
          <a:endParaRPr lang="zh-TW" altLang="en-US"/>
        </a:p>
      </dgm:t>
    </dgm:pt>
    <dgm:pt modelId="{8FEB8A7A-44B7-4214-A1C0-50CA4403116C}" type="sibTrans" cxnId="{9891E9AF-E881-442F-8CF4-E53490E2B984}">
      <dgm:prSet/>
      <dgm:spPr/>
      <dgm:t>
        <a:bodyPr/>
        <a:lstStyle/>
        <a:p>
          <a:endParaRPr lang="zh-TW" altLang="en-US"/>
        </a:p>
      </dgm:t>
    </dgm:pt>
    <dgm:pt modelId="{E26F2ABF-6ABC-41FF-86EC-74EDB15175EF}">
      <dgm:prSet phldrT="[文字]" custT="1"/>
      <dgm:spPr>
        <a:noFill/>
        <a:ln>
          <a:noFill/>
        </a:ln>
      </dgm:spPr>
      <dgm:t>
        <a:bodyPr/>
        <a:lstStyle/>
        <a:p>
          <a:endParaRPr lang="zh-TW" altLang="en-US" sz="2800" dirty="0"/>
        </a:p>
      </dgm:t>
    </dgm:pt>
    <dgm:pt modelId="{7006A9B0-5CE6-407D-9556-9CCB4EB741FA}" type="parTrans" cxnId="{CD6D3920-46DE-4794-8896-4B5A4A3EF824}">
      <dgm:prSet/>
      <dgm:spPr/>
      <dgm:t>
        <a:bodyPr/>
        <a:lstStyle/>
        <a:p>
          <a:endParaRPr lang="zh-TW" altLang="en-US"/>
        </a:p>
      </dgm:t>
    </dgm:pt>
    <dgm:pt modelId="{844666EF-CCA7-43A7-8953-F244E7E2308B}" type="sibTrans" cxnId="{CD6D3920-46DE-4794-8896-4B5A4A3EF824}">
      <dgm:prSet/>
      <dgm:spPr/>
      <dgm:t>
        <a:bodyPr/>
        <a:lstStyle/>
        <a:p>
          <a:endParaRPr lang="zh-TW" altLang="en-US"/>
        </a:p>
      </dgm:t>
    </dgm:pt>
    <dgm:pt modelId="{44136ED0-BFFD-40AD-8EF5-47F82A1EA9E8}">
      <dgm:prSet phldrT="[文字]" custT="1"/>
      <dgm:spPr>
        <a:noFill/>
      </dgm:spPr>
      <dgm:t>
        <a:bodyPr/>
        <a:lstStyle/>
        <a:p>
          <a:endParaRPr lang="zh-TW" altLang="en-US" sz="2800" dirty="0"/>
        </a:p>
      </dgm:t>
    </dgm:pt>
    <dgm:pt modelId="{B1DA1072-F410-4D91-8C7C-8E61870DEE01}" type="sibTrans" cxnId="{1AAC6E11-47C0-423C-AD84-AFBD00059C24}">
      <dgm:prSet/>
      <dgm:spPr/>
      <dgm:t>
        <a:bodyPr/>
        <a:lstStyle/>
        <a:p>
          <a:endParaRPr lang="zh-TW" altLang="en-US"/>
        </a:p>
      </dgm:t>
    </dgm:pt>
    <dgm:pt modelId="{E3D7988C-13DB-4462-B82F-4FF571433812}" type="parTrans" cxnId="{1AAC6E11-47C0-423C-AD84-AFBD00059C24}">
      <dgm:prSet/>
      <dgm:spPr/>
      <dgm:t>
        <a:bodyPr/>
        <a:lstStyle/>
        <a:p>
          <a:endParaRPr lang="zh-TW" altLang="en-US"/>
        </a:p>
      </dgm:t>
    </dgm:pt>
    <dgm:pt modelId="{7EA58E0A-82BB-4C5E-A446-403C58F12F85}" type="pres">
      <dgm:prSet presAssocID="{AFDA8A21-C575-41FD-B289-F01160F0B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F2B6C6-6FEB-4C4F-801E-98067CAB3AE4}" type="pres">
      <dgm:prSet presAssocID="{0D50392F-0C32-4222-B945-948BF3914A49}" presName="parentLin" presStyleCnt="0"/>
      <dgm:spPr/>
    </dgm:pt>
    <dgm:pt modelId="{3C3EBB4E-11F8-4156-8B6B-ABCFDB8FD196}" type="pres">
      <dgm:prSet presAssocID="{0D50392F-0C32-4222-B945-948BF3914A4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1BFA6F6-8E21-4A83-84A9-1705DEAD082A}" type="pres">
      <dgm:prSet presAssocID="{0D50392F-0C32-4222-B945-948BF3914A49}" presName="parentText" presStyleLbl="node1" presStyleIdx="0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17393-F577-42AB-B8D6-3415C4AED7C6}" type="pres">
      <dgm:prSet presAssocID="{0D50392F-0C32-4222-B945-948BF3914A49}" presName="negativeSpace" presStyleCnt="0"/>
      <dgm:spPr/>
    </dgm:pt>
    <dgm:pt modelId="{3FA3ECC2-1100-49D8-96CF-3AEB6C4FC86E}" type="pres">
      <dgm:prSet presAssocID="{0D50392F-0C32-4222-B945-948BF3914A49}" presName="childText" presStyleLbl="conFgAcc1" presStyleIdx="0" presStyleCnt="3">
        <dgm:presLayoutVars>
          <dgm:bulletEnabled val="1"/>
        </dgm:presLayoutVars>
      </dgm:prSet>
      <dgm:spPr/>
    </dgm:pt>
    <dgm:pt modelId="{C5CA0630-D796-4339-ACAD-1A50043B4EA8}" type="pres">
      <dgm:prSet presAssocID="{8FEB8A7A-44B7-4214-A1C0-50CA4403116C}" presName="spaceBetweenRectangles" presStyleCnt="0"/>
      <dgm:spPr/>
    </dgm:pt>
    <dgm:pt modelId="{6BC76F4F-4728-48D8-B8DC-30627B2380C1}" type="pres">
      <dgm:prSet presAssocID="{44136ED0-BFFD-40AD-8EF5-47F82A1EA9E8}" presName="parentLin" presStyleCnt="0"/>
      <dgm:spPr/>
    </dgm:pt>
    <dgm:pt modelId="{3E5824A8-C8E0-4266-91EC-122A5C6FD69A}" type="pres">
      <dgm:prSet presAssocID="{44136ED0-BFFD-40AD-8EF5-47F82A1EA9E8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A691556-18D3-474C-AB5F-77A912790FB6}" type="pres">
      <dgm:prSet presAssocID="{44136ED0-BFFD-40AD-8EF5-47F82A1EA9E8}" presName="parentText" presStyleLbl="node1" presStyleIdx="1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E9D2A-E2BC-419B-87C2-AE667FB80D23}" type="pres">
      <dgm:prSet presAssocID="{44136ED0-BFFD-40AD-8EF5-47F82A1EA9E8}" presName="negativeSpace" presStyleCnt="0"/>
      <dgm:spPr/>
    </dgm:pt>
    <dgm:pt modelId="{4DC12B08-AE11-48AA-B88C-4B08AD16656A}" type="pres">
      <dgm:prSet presAssocID="{44136ED0-BFFD-40AD-8EF5-47F82A1EA9E8}" presName="childText" presStyleLbl="conFgAcc1" presStyleIdx="1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8129E353-7778-4D16-8382-8C8D2FCAF10A}" type="pres">
      <dgm:prSet presAssocID="{B1DA1072-F410-4D91-8C7C-8E61870DEE01}" presName="spaceBetweenRectangles" presStyleCnt="0"/>
      <dgm:spPr/>
    </dgm:pt>
    <dgm:pt modelId="{4F7658E6-A6A2-427E-9A44-7121B57ADA87}" type="pres">
      <dgm:prSet presAssocID="{E26F2ABF-6ABC-41FF-86EC-74EDB15175EF}" presName="parentLin" presStyleCnt="0"/>
      <dgm:spPr/>
    </dgm:pt>
    <dgm:pt modelId="{D7764576-A835-4740-886B-44F662E8E92B}" type="pres">
      <dgm:prSet presAssocID="{E26F2ABF-6ABC-41FF-86EC-74EDB15175E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D1738187-D565-40C7-AEBE-CC896E2FB734}" type="pres">
      <dgm:prSet presAssocID="{E26F2ABF-6ABC-41FF-86EC-74EDB15175EF}" presName="parentText" presStyleLbl="node1" presStyleIdx="2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C0ACF0-64B8-4592-9FB4-C9CABB5C31D1}" type="pres">
      <dgm:prSet presAssocID="{E26F2ABF-6ABC-41FF-86EC-74EDB15175EF}" presName="negativeSpace" presStyleCnt="0"/>
      <dgm:spPr/>
    </dgm:pt>
    <dgm:pt modelId="{E98E7B1D-3F4C-4949-9AA8-E2101298E1A4}" type="pres">
      <dgm:prSet presAssocID="{E26F2ABF-6ABC-41FF-86EC-74EDB15175EF}" presName="childText" presStyleLbl="conFgAcc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4EF28205-AF3E-4F29-8F4F-AAA887096427}" type="presOf" srcId="{AFDA8A21-C575-41FD-B289-F01160F0BF3A}" destId="{7EA58E0A-82BB-4C5E-A446-403C58F12F85}" srcOrd="0" destOrd="0" presId="urn:microsoft.com/office/officeart/2005/8/layout/list1"/>
    <dgm:cxn modelId="{F2CA9388-3CF7-4D78-8DB0-D7D59CD2C8EB}" type="presOf" srcId="{44136ED0-BFFD-40AD-8EF5-47F82A1EA9E8}" destId="{3E5824A8-C8E0-4266-91EC-122A5C6FD69A}" srcOrd="0" destOrd="0" presId="urn:microsoft.com/office/officeart/2005/8/layout/list1"/>
    <dgm:cxn modelId="{CD6D3920-46DE-4794-8896-4B5A4A3EF824}" srcId="{AFDA8A21-C575-41FD-B289-F01160F0BF3A}" destId="{E26F2ABF-6ABC-41FF-86EC-74EDB15175EF}" srcOrd="2" destOrd="0" parTransId="{7006A9B0-5CE6-407D-9556-9CCB4EB741FA}" sibTransId="{844666EF-CCA7-43A7-8953-F244E7E2308B}"/>
    <dgm:cxn modelId="{B9E5F4F1-8618-4E16-8258-D29B43E82317}" type="presOf" srcId="{44136ED0-BFFD-40AD-8EF5-47F82A1EA9E8}" destId="{0A691556-18D3-474C-AB5F-77A912790FB6}" srcOrd="1" destOrd="0" presId="urn:microsoft.com/office/officeart/2005/8/layout/list1"/>
    <dgm:cxn modelId="{82A79755-D53A-4020-9D51-65778E7F1FB1}" type="presOf" srcId="{E26F2ABF-6ABC-41FF-86EC-74EDB15175EF}" destId="{D7764576-A835-4740-886B-44F662E8E92B}" srcOrd="0" destOrd="0" presId="urn:microsoft.com/office/officeart/2005/8/layout/list1"/>
    <dgm:cxn modelId="{1BFBED84-7D19-4A0A-8200-A1933C718C9E}" type="presOf" srcId="{0D50392F-0C32-4222-B945-948BF3914A49}" destId="{91BFA6F6-8E21-4A83-84A9-1705DEAD082A}" srcOrd="1" destOrd="0" presId="urn:microsoft.com/office/officeart/2005/8/layout/list1"/>
    <dgm:cxn modelId="{8AE8DE7A-1148-4237-8195-7A90A57C7D0E}" type="presOf" srcId="{E26F2ABF-6ABC-41FF-86EC-74EDB15175EF}" destId="{D1738187-D565-40C7-AEBE-CC896E2FB734}" srcOrd="1" destOrd="0" presId="urn:microsoft.com/office/officeart/2005/8/layout/list1"/>
    <dgm:cxn modelId="{9891E9AF-E881-442F-8CF4-E53490E2B984}" srcId="{AFDA8A21-C575-41FD-B289-F01160F0BF3A}" destId="{0D50392F-0C32-4222-B945-948BF3914A49}" srcOrd="0" destOrd="0" parTransId="{1BC75A49-C537-48BB-BB92-2D714E8B7C75}" sibTransId="{8FEB8A7A-44B7-4214-A1C0-50CA4403116C}"/>
    <dgm:cxn modelId="{1AAC6E11-47C0-423C-AD84-AFBD00059C24}" srcId="{AFDA8A21-C575-41FD-B289-F01160F0BF3A}" destId="{44136ED0-BFFD-40AD-8EF5-47F82A1EA9E8}" srcOrd="1" destOrd="0" parTransId="{E3D7988C-13DB-4462-B82F-4FF571433812}" sibTransId="{B1DA1072-F410-4D91-8C7C-8E61870DEE01}"/>
    <dgm:cxn modelId="{EE571C36-FC4E-41F7-A772-ACA67465CF93}" type="presOf" srcId="{0D50392F-0C32-4222-B945-948BF3914A49}" destId="{3C3EBB4E-11F8-4156-8B6B-ABCFDB8FD196}" srcOrd="0" destOrd="0" presId="urn:microsoft.com/office/officeart/2005/8/layout/list1"/>
    <dgm:cxn modelId="{7A7992CD-D328-4D46-9BBD-2EFB514F8F23}" type="presParOf" srcId="{7EA58E0A-82BB-4C5E-A446-403C58F12F85}" destId="{2AF2B6C6-6FEB-4C4F-801E-98067CAB3AE4}" srcOrd="0" destOrd="0" presId="urn:microsoft.com/office/officeart/2005/8/layout/list1"/>
    <dgm:cxn modelId="{D01CAEE6-F07F-4A2C-B2A7-DA734BD1555B}" type="presParOf" srcId="{2AF2B6C6-6FEB-4C4F-801E-98067CAB3AE4}" destId="{3C3EBB4E-11F8-4156-8B6B-ABCFDB8FD196}" srcOrd="0" destOrd="0" presId="urn:microsoft.com/office/officeart/2005/8/layout/list1"/>
    <dgm:cxn modelId="{57AC7ED3-E86C-46DF-98FE-4884F9398C9B}" type="presParOf" srcId="{2AF2B6C6-6FEB-4C4F-801E-98067CAB3AE4}" destId="{91BFA6F6-8E21-4A83-84A9-1705DEAD082A}" srcOrd="1" destOrd="0" presId="urn:microsoft.com/office/officeart/2005/8/layout/list1"/>
    <dgm:cxn modelId="{76DFD1DA-6323-43A6-8FA2-211686F4DC50}" type="presParOf" srcId="{7EA58E0A-82BB-4C5E-A446-403C58F12F85}" destId="{19017393-F577-42AB-B8D6-3415C4AED7C6}" srcOrd="1" destOrd="0" presId="urn:microsoft.com/office/officeart/2005/8/layout/list1"/>
    <dgm:cxn modelId="{6E0939F7-9A99-4444-BC85-C80BB2CE6F31}" type="presParOf" srcId="{7EA58E0A-82BB-4C5E-A446-403C58F12F85}" destId="{3FA3ECC2-1100-49D8-96CF-3AEB6C4FC86E}" srcOrd="2" destOrd="0" presId="urn:microsoft.com/office/officeart/2005/8/layout/list1"/>
    <dgm:cxn modelId="{EAB51874-A203-4DE7-9A0B-2D085234CDEE}" type="presParOf" srcId="{7EA58E0A-82BB-4C5E-A446-403C58F12F85}" destId="{C5CA0630-D796-4339-ACAD-1A50043B4EA8}" srcOrd="3" destOrd="0" presId="urn:microsoft.com/office/officeart/2005/8/layout/list1"/>
    <dgm:cxn modelId="{6ED02CFA-1AB4-4ED5-8304-53448292A17A}" type="presParOf" srcId="{7EA58E0A-82BB-4C5E-A446-403C58F12F85}" destId="{6BC76F4F-4728-48D8-B8DC-30627B2380C1}" srcOrd="4" destOrd="0" presId="urn:microsoft.com/office/officeart/2005/8/layout/list1"/>
    <dgm:cxn modelId="{A6C6917C-17BD-497B-9C9C-979938149231}" type="presParOf" srcId="{6BC76F4F-4728-48D8-B8DC-30627B2380C1}" destId="{3E5824A8-C8E0-4266-91EC-122A5C6FD69A}" srcOrd="0" destOrd="0" presId="urn:microsoft.com/office/officeart/2005/8/layout/list1"/>
    <dgm:cxn modelId="{17767561-BA75-418E-8BE5-B9F4B41B277A}" type="presParOf" srcId="{6BC76F4F-4728-48D8-B8DC-30627B2380C1}" destId="{0A691556-18D3-474C-AB5F-77A912790FB6}" srcOrd="1" destOrd="0" presId="urn:microsoft.com/office/officeart/2005/8/layout/list1"/>
    <dgm:cxn modelId="{3EF2A123-B036-4B9B-A020-859BAC37BB18}" type="presParOf" srcId="{7EA58E0A-82BB-4C5E-A446-403C58F12F85}" destId="{899E9D2A-E2BC-419B-87C2-AE667FB80D23}" srcOrd="5" destOrd="0" presId="urn:microsoft.com/office/officeart/2005/8/layout/list1"/>
    <dgm:cxn modelId="{34327A65-FA12-4324-9AA1-02AEE203428E}" type="presParOf" srcId="{7EA58E0A-82BB-4C5E-A446-403C58F12F85}" destId="{4DC12B08-AE11-48AA-B88C-4B08AD16656A}" srcOrd="6" destOrd="0" presId="urn:microsoft.com/office/officeart/2005/8/layout/list1"/>
    <dgm:cxn modelId="{3194C501-76D6-410F-BD26-7BBD6C2B0BC9}" type="presParOf" srcId="{7EA58E0A-82BB-4C5E-A446-403C58F12F85}" destId="{8129E353-7778-4D16-8382-8C8D2FCAF10A}" srcOrd="7" destOrd="0" presId="urn:microsoft.com/office/officeart/2005/8/layout/list1"/>
    <dgm:cxn modelId="{1F357809-F508-4517-AC2C-C6AF3669B9DA}" type="presParOf" srcId="{7EA58E0A-82BB-4C5E-A446-403C58F12F85}" destId="{4F7658E6-A6A2-427E-9A44-7121B57ADA87}" srcOrd="8" destOrd="0" presId="urn:microsoft.com/office/officeart/2005/8/layout/list1"/>
    <dgm:cxn modelId="{7A60BC3D-BB47-4E5A-8E0A-1C87065EC30C}" type="presParOf" srcId="{4F7658E6-A6A2-427E-9A44-7121B57ADA87}" destId="{D7764576-A835-4740-886B-44F662E8E92B}" srcOrd="0" destOrd="0" presId="urn:microsoft.com/office/officeart/2005/8/layout/list1"/>
    <dgm:cxn modelId="{C73E8C25-F27A-4A63-9442-6580DAB6E354}" type="presParOf" srcId="{4F7658E6-A6A2-427E-9A44-7121B57ADA87}" destId="{D1738187-D565-40C7-AEBE-CC896E2FB734}" srcOrd="1" destOrd="0" presId="urn:microsoft.com/office/officeart/2005/8/layout/list1"/>
    <dgm:cxn modelId="{7880BAD3-611E-4A68-9D90-9BF82A50E93F}" type="presParOf" srcId="{7EA58E0A-82BB-4C5E-A446-403C58F12F85}" destId="{E1C0ACF0-64B8-4592-9FB4-C9CABB5C31D1}" srcOrd="9" destOrd="0" presId="urn:microsoft.com/office/officeart/2005/8/layout/list1"/>
    <dgm:cxn modelId="{DF849303-D88E-4838-ADE3-04292B04A5B6}" type="presParOf" srcId="{7EA58E0A-82BB-4C5E-A446-403C58F12F85}" destId="{E98E7B1D-3F4C-4949-9AA8-E2101298E1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A8A21-C575-41FD-B289-F01160F0BF3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D50392F-0C32-4222-B945-948BF3914A49}">
      <dgm:prSet phldrT="[文字]" custT="1"/>
      <dgm:spPr>
        <a:noFill/>
      </dgm:spPr>
      <dgm:t>
        <a:bodyPr/>
        <a:lstStyle/>
        <a:p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一、</a:t>
          </a:r>
          <a:r>
            <a:rPr lang="en-US" altLang="zh-TW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Reformation</a:t>
          </a:r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（創意湧泉）</a:t>
          </a:r>
          <a:endParaRPr lang="zh-TW" altLang="en-US" sz="2800" dirty="0"/>
        </a:p>
      </dgm:t>
    </dgm:pt>
    <dgm:pt modelId="{1BC75A49-C537-48BB-BB92-2D714E8B7C75}" type="parTrans" cxnId="{9891E9AF-E881-442F-8CF4-E53490E2B984}">
      <dgm:prSet/>
      <dgm:spPr/>
      <dgm:t>
        <a:bodyPr/>
        <a:lstStyle/>
        <a:p>
          <a:endParaRPr lang="zh-TW" altLang="en-US"/>
        </a:p>
      </dgm:t>
    </dgm:pt>
    <dgm:pt modelId="{8FEB8A7A-44B7-4214-A1C0-50CA4403116C}" type="sibTrans" cxnId="{9891E9AF-E881-442F-8CF4-E53490E2B984}">
      <dgm:prSet/>
      <dgm:spPr/>
      <dgm:t>
        <a:bodyPr/>
        <a:lstStyle/>
        <a:p>
          <a:endParaRPr lang="zh-TW" altLang="en-US"/>
        </a:p>
      </dgm:t>
    </dgm:pt>
    <dgm:pt modelId="{44136ED0-BFFD-40AD-8EF5-47F82A1EA9E8}">
      <dgm:prSet phldrT="[文字]" custT="1"/>
      <dgm:spPr/>
      <dgm:t>
        <a:bodyPr/>
        <a:lstStyle/>
        <a:p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二、</a:t>
          </a:r>
          <a:r>
            <a:rPr lang="en-US" altLang="zh-TW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Reading </a:t>
          </a:r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　  （閱讀花園）</a:t>
          </a:r>
          <a:endParaRPr lang="zh-TW" altLang="en-US" sz="2800" dirty="0"/>
        </a:p>
      </dgm:t>
    </dgm:pt>
    <dgm:pt modelId="{E3D7988C-13DB-4462-B82F-4FF571433812}" type="parTrans" cxnId="{1AAC6E11-47C0-423C-AD84-AFBD00059C24}">
      <dgm:prSet/>
      <dgm:spPr/>
      <dgm:t>
        <a:bodyPr/>
        <a:lstStyle/>
        <a:p>
          <a:endParaRPr lang="zh-TW" altLang="en-US"/>
        </a:p>
      </dgm:t>
    </dgm:pt>
    <dgm:pt modelId="{B1DA1072-F410-4D91-8C7C-8E61870DEE01}" type="sibTrans" cxnId="{1AAC6E11-47C0-423C-AD84-AFBD00059C24}">
      <dgm:prSet/>
      <dgm:spPr/>
      <dgm:t>
        <a:bodyPr/>
        <a:lstStyle/>
        <a:p>
          <a:endParaRPr lang="zh-TW" altLang="en-US"/>
        </a:p>
      </dgm:t>
    </dgm:pt>
    <dgm:pt modelId="{E26F2ABF-6ABC-41FF-86EC-74EDB15175EF}">
      <dgm:prSet phldrT="[文字]" custT="1"/>
      <dgm:spPr>
        <a:noFill/>
      </dgm:spPr>
      <dgm:t>
        <a:bodyPr/>
        <a:lstStyle/>
        <a:p>
          <a:endParaRPr lang="zh-TW" altLang="en-US" sz="2800" dirty="0"/>
        </a:p>
      </dgm:t>
    </dgm:pt>
    <dgm:pt modelId="{7006A9B0-5CE6-407D-9556-9CCB4EB741FA}" type="parTrans" cxnId="{CD6D3920-46DE-4794-8896-4B5A4A3EF824}">
      <dgm:prSet/>
      <dgm:spPr/>
      <dgm:t>
        <a:bodyPr/>
        <a:lstStyle/>
        <a:p>
          <a:endParaRPr lang="zh-TW" altLang="en-US"/>
        </a:p>
      </dgm:t>
    </dgm:pt>
    <dgm:pt modelId="{844666EF-CCA7-43A7-8953-F244E7E2308B}" type="sibTrans" cxnId="{CD6D3920-46DE-4794-8896-4B5A4A3EF824}">
      <dgm:prSet/>
      <dgm:spPr/>
      <dgm:t>
        <a:bodyPr/>
        <a:lstStyle/>
        <a:p>
          <a:endParaRPr lang="zh-TW" altLang="en-US"/>
        </a:p>
      </dgm:t>
    </dgm:pt>
    <dgm:pt modelId="{7EA58E0A-82BB-4C5E-A446-403C58F12F85}" type="pres">
      <dgm:prSet presAssocID="{AFDA8A21-C575-41FD-B289-F01160F0B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F2B6C6-6FEB-4C4F-801E-98067CAB3AE4}" type="pres">
      <dgm:prSet presAssocID="{0D50392F-0C32-4222-B945-948BF3914A49}" presName="parentLin" presStyleCnt="0"/>
      <dgm:spPr/>
    </dgm:pt>
    <dgm:pt modelId="{3C3EBB4E-11F8-4156-8B6B-ABCFDB8FD196}" type="pres">
      <dgm:prSet presAssocID="{0D50392F-0C32-4222-B945-948BF3914A4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1BFA6F6-8E21-4A83-84A9-1705DEAD082A}" type="pres">
      <dgm:prSet presAssocID="{0D50392F-0C32-4222-B945-948BF3914A49}" presName="parentText" presStyleLbl="node1" presStyleIdx="0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17393-F577-42AB-B8D6-3415C4AED7C6}" type="pres">
      <dgm:prSet presAssocID="{0D50392F-0C32-4222-B945-948BF3914A49}" presName="negativeSpace" presStyleCnt="0"/>
      <dgm:spPr/>
    </dgm:pt>
    <dgm:pt modelId="{3FA3ECC2-1100-49D8-96CF-3AEB6C4FC86E}" type="pres">
      <dgm:prSet presAssocID="{0D50392F-0C32-4222-B945-948BF3914A49}" presName="childText" presStyleLbl="conFgAcc1" presStyleIdx="0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C5CA0630-D796-4339-ACAD-1A50043B4EA8}" type="pres">
      <dgm:prSet presAssocID="{8FEB8A7A-44B7-4214-A1C0-50CA4403116C}" presName="spaceBetweenRectangles" presStyleCnt="0"/>
      <dgm:spPr/>
    </dgm:pt>
    <dgm:pt modelId="{6BC76F4F-4728-48D8-B8DC-30627B2380C1}" type="pres">
      <dgm:prSet presAssocID="{44136ED0-BFFD-40AD-8EF5-47F82A1EA9E8}" presName="parentLin" presStyleCnt="0"/>
      <dgm:spPr/>
    </dgm:pt>
    <dgm:pt modelId="{3E5824A8-C8E0-4266-91EC-122A5C6FD69A}" type="pres">
      <dgm:prSet presAssocID="{44136ED0-BFFD-40AD-8EF5-47F82A1EA9E8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A691556-18D3-474C-AB5F-77A912790FB6}" type="pres">
      <dgm:prSet presAssocID="{44136ED0-BFFD-40AD-8EF5-47F82A1EA9E8}" presName="parentText" presStyleLbl="node1" presStyleIdx="1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E9D2A-E2BC-419B-87C2-AE667FB80D23}" type="pres">
      <dgm:prSet presAssocID="{44136ED0-BFFD-40AD-8EF5-47F82A1EA9E8}" presName="negativeSpace" presStyleCnt="0"/>
      <dgm:spPr/>
    </dgm:pt>
    <dgm:pt modelId="{4DC12B08-AE11-48AA-B88C-4B08AD16656A}" type="pres">
      <dgm:prSet presAssocID="{44136ED0-BFFD-40AD-8EF5-47F82A1EA9E8}" presName="childText" presStyleLbl="conFgAcc1" presStyleIdx="1" presStyleCnt="3">
        <dgm:presLayoutVars>
          <dgm:bulletEnabled val="1"/>
        </dgm:presLayoutVars>
      </dgm:prSet>
      <dgm:spPr/>
    </dgm:pt>
    <dgm:pt modelId="{8129E353-7778-4D16-8382-8C8D2FCAF10A}" type="pres">
      <dgm:prSet presAssocID="{B1DA1072-F410-4D91-8C7C-8E61870DEE01}" presName="spaceBetweenRectangles" presStyleCnt="0"/>
      <dgm:spPr/>
    </dgm:pt>
    <dgm:pt modelId="{4F7658E6-A6A2-427E-9A44-7121B57ADA87}" type="pres">
      <dgm:prSet presAssocID="{E26F2ABF-6ABC-41FF-86EC-74EDB15175EF}" presName="parentLin" presStyleCnt="0"/>
      <dgm:spPr/>
    </dgm:pt>
    <dgm:pt modelId="{D7764576-A835-4740-886B-44F662E8E92B}" type="pres">
      <dgm:prSet presAssocID="{E26F2ABF-6ABC-41FF-86EC-74EDB15175E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D1738187-D565-40C7-AEBE-CC896E2FB734}" type="pres">
      <dgm:prSet presAssocID="{E26F2ABF-6ABC-41FF-86EC-74EDB15175EF}" presName="parentText" presStyleLbl="node1" presStyleIdx="2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C0ACF0-64B8-4592-9FB4-C9CABB5C31D1}" type="pres">
      <dgm:prSet presAssocID="{E26F2ABF-6ABC-41FF-86EC-74EDB15175EF}" presName="negativeSpace" presStyleCnt="0"/>
      <dgm:spPr/>
    </dgm:pt>
    <dgm:pt modelId="{E98E7B1D-3F4C-4949-9AA8-E2101298E1A4}" type="pres">
      <dgm:prSet presAssocID="{E26F2ABF-6ABC-41FF-86EC-74EDB15175EF}" presName="childText" presStyleLbl="conFgAcc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FC8FF9A0-468F-413B-906E-DF7D1E57F450}" type="presOf" srcId="{44136ED0-BFFD-40AD-8EF5-47F82A1EA9E8}" destId="{0A691556-18D3-474C-AB5F-77A912790FB6}" srcOrd="1" destOrd="0" presId="urn:microsoft.com/office/officeart/2005/8/layout/list1"/>
    <dgm:cxn modelId="{D1560C1B-75AD-4331-A13E-1E412F36B42A}" type="presOf" srcId="{E26F2ABF-6ABC-41FF-86EC-74EDB15175EF}" destId="{D1738187-D565-40C7-AEBE-CC896E2FB734}" srcOrd="1" destOrd="0" presId="urn:microsoft.com/office/officeart/2005/8/layout/list1"/>
    <dgm:cxn modelId="{9891E9AF-E881-442F-8CF4-E53490E2B984}" srcId="{AFDA8A21-C575-41FD-B289-F01160F0BF3A}" destId="{0D50392F-0C32-4222-B945-948BF3914A49}" srcOrd="0" destOrd="0" parTransId="{1BC75A49-C537-48BB-BB92-2D714E8B7C75}" sibTransId="{8FEB8A7A-44B7-4214-A1C0-50CA4403116C}"/>
    <dgm:cxn modelId="{CDD3E3EF-9184-4558-8A75-7E76054BA113}" type="presOf" srcId="{AFDA8A21-C575-41FD-B289-F01160F0BF3A}" destId="{7EA58E0A-82BB-4C5E-A446-403C58F12F85}" srcOrd="0" destOrd="0" presId="urn:microsoft.com/office/officeart/2005/8/layout/list1"/>
    <dgm:cxn modelId="{CD6D3920-46DE-4794-8896-4B5A4A3EF824}" srcId="{AFDA8A21-C575-41FD-B289-F01160F0BF3A}" destId="{E26F2ABF-6ABC-41FF-86EC-74EDB15175EF}" srcOrd="2" destOrd="0" parTransId="{7006A9B0-5CE6-407D-9556-9CCB4EB741FA}" sibTransId="{844666EF-CCA7-43A7-8953-F244E7E2308B}"/>
    <dgm:cxn modelId="{4FE5EF01-E4B5-4A19-914D-99AFEE8F9D72}" type="presOf" srcId="{E26F2ABF-6ABC-41FF-86EC-74EDB15175EF}" destId="{D7764576-A835-4740-886B-44F662E8E92B}" srcOrd="0" destOrd="0" presId="urn:microsoft.com/office/officeart/2005/8/layout/list1"/>
    <dgm:cxn modelId="{FB84A799-EA17-47EF-BF00-932E79A62B6F}" type="presOf" srcId="{44136ED0-BFFD-40AD-8EF5-47F82A1EA9E8}" destId="{3E5824A8-C8E0-4266-91EC-122A5C6FD69A}" srcOrd="0" destOrd="0" presId="urn:microsoft.com/office/officeart/2005/8/layout/list1"/>
    <dgm:cxn modelId="{1AAC6E11-47C0-423C-AD84-AFBD00059C24}" srcId="{AFDA8A21-C575-41FD-B289-F01160F0BF3A}" destId="{44136ED0-BFFD-40AD-8EF5-47F82A1EA9E8}" srcOrd="1" destOrd="0" parTransId="{E3D7988C-13DB-4462-B82F-4FF571433812}" sibTransId="{B1DA1072-F410-4D91-8C7C-8E61870DEE01}"/>
    <dgm:cxn modelId="{D3212F5C-35FA-42A4-812F-10E06B155259}" type="presOf" srcId="{0D50392F-0C32-4222-B945-948BF3914A49}" destId="{3C3EBB4E-11F8-4156-8B6B-ABCFDB8FD196}" srcOrd="0" destOrd="0" presId="urn:microsoft.com/office/officeart/2005/8/layout/list1"/>
    <dgm:cxn modelId="{3CA2FA3C-E329-466A-A22E-A64A1A955696}" type="presOf" srcId="{0D50392F-0C32-4222-B945-948BF3914A49}" destId="{91BFA6F6-8E21-4A83-84A9-1705DEAD082A}" srcOrd="1" destOrd="0" presId="urn:microsoft.com/office/officeart/2005/8/layout/list1"/>
    <dgm:cxn modelId="{6AAC6A92-8550-409C-A1FF-6293073D6A56}" type="presParOf" srcId="{7EA58E0A-82BB-4C5E-A446-403C58F12F85}" destId="{2AF2B6C6-6FEB-4C4F-801E-98067CAB3AE4}" srcOrd="0" destOrd="0" presId="urn:microsoft.com/office/officeart/2005/8/layout/list1"/>
    <dgm:cxn modelId="{3080D957-54EE-4E2D-8518-51698DAE8D6D}" type="presParOf" srcId="{2AF2B6C6-6FEB-4C4F-801E-98067CAB3AE4}" destId="{3C3EBB4E-11F8-4156-8B6B-ABCFDB8FD196}" srcOrd="0" destOrd="0" presId="urn:microsoft.com/office/officeart/2005/8/layout/list1"/>
    <dgm:cxn modelId="{A69370AD-EFB6-4142-BDA5-0EF39FC95BF9}" type="presParOf" srcId="{2AF2B6C6-6FEB-4C4F-801E-98067CAB3AE4}" destId="{91BFA6F6-8E21-4A83-84A9-1705DEAD082A}" srcOrd="1" destOrd="0" presId="urn:microsoft.com/office/officeart/2005/8/layout/list1"/>
    <dgm:cxn modelId="{BCD1C629-89DD-49EB-8D66-22C13C8E50BE}" type="presParOf" srcId="{7EA58E0A-82BB-4C5E-A446-403C58F12F85}" destId="{19017393-F577-42AB-B8D6-3415C4AED7C6}" srcOrd="1" destOrd="0" presId="urn:microsoft.com/office/officeart/2005/8/layout/list1"/>
    <dgm:cxn modelId="{2736CA13-1939-428C-A0E5-892D8FA9B653}" type="presParOf" srcId="{7EA58E0A-82BB-4C5E-A446-403C58F12F85}" destId="{3FA3ECC2-1100-49D8-96CF-3AEB6C4FC86E}" srcOrd="2" destOrd="0" presId="urn:microsoft.com/office/officeart/2005/8/layout/list1"/>
    <dgm:cxn modelId="{8C408A3C-0996-4F13-9CAB-E91A308ADA4A}" type="presParOf" srcId="{7EA58E0A-82BB-4C5E-A446-403C58F12F85}" destId="{C5CA0630-D796-4339-ACAD-1A50043B4EA8}" srcOrd="3" destOrd="0" presId="urn:microsoft.com/office/officeart/2005/8/layout/list1"/>
    <dgm:cxn modelId="{91061DB6-39BC-4D3F-B91B-19F1F79291D3}" type="presParOf" srcId="{7EA58E0A-82BB-4C5E-A446-403C58F12F85}" destId="{6BC76F4F-4728-48D8-B8DC-30627B2380C1}" srcOrd="4" destOrd="0" presId="urn:microsoft.com/office/officeart/2005/8/layout/list1"/>
    <dgm:cxn modelId="{BCA61055-9428-46C0-8D7F-273082EDF250}" type="presParOf" srcId="{6BC76F4F-4728-48D8-B8DC-30627B2380C1}" destId="{3E5824A8-C8E0-4266-91EC-122A5C6FD69A}" srcOrd="0" destOrd="0" presId="urn:microsoft.com/office/officeart/2005/8/layout/list1"/>
    <dgm:cxn modelId="{949D8C8D-21D5-4863-89D5-304A62A58E55}" type="presParOf" srcId="{6BC76F4F-4728-48D8-B8DC-30627B2380C1}" destId="{0A691556-18D3-474C-AB5F-77A912790FB6}" srcOrd="1" destOrd="0" presId="urn:microsoft.com/office/officeart/2005/8/layout/list1"/>
    <dgm:cxn modelId="{E5161825-70B4-410F-BAB0-351B9F23606F}" type="presParOf" srcId="{7EA58E0A-82BB-4C5E-A446-403C58F12F85}" destId="{899E9D2A-E2BC-419B-87C2-AE667FB80D23}" srcOrd="5" destOrd="0" presId="urn:microsoft.com/office/officeart/2005/8/layout/list1"/>
    <dgm:cxn modelId="{AE12882E-8970-44FD-A19C-1F8F61C54B67}" type="presParOf" srcId="{7EA58E0A-82BB-4C5E-A446-403C58F12F85}" destId="{4DC12B08-AE11-48AA-B88C-4B08AD16656A}" srcOrd="6" destOrd="0" presId="urn:microsoft.com/office/officeart/2005/8/layout/list1"/>
    <dgm:cxn modelId="{52FB6FBF-53CB-46BA-BBE4-636B06E183E2}" type="presParOf" srcId="{7EA58E0A-82BB-4C5E-A446-403C58F12F85}" destId="{8129E353-7778-4D16-8382-8C8D2FCAF10A}" srcOrd="7" destOrd="0" presId="urn:microsoft.com/office/officeart/2005/8/layout/list1"/>
    <dgm:cxn modelId="{EDAF4640-F12E-4B65-AE3D-5FD92D4630D4}" type="presParOf" srcId="{7EA58E0A-82BB-4C5E-A446-403C58F12F85}" destId="{4F7658E6-A6A2-427E-9A44-7121B57ADA87}" srcOrd="8" destOrd="0" presId="urn:microsoft.com/office/officeart/2005/8/layout/list1"/>
    <dgm:cxn modelId="{5C57D9D8-F955-4C76-8EC4-EB4E8CC76B52}" type="presParOf" srcId="{4F7658E6-A6A2-427E-9A44-7121B57ADA87}" destId="{D7764576-A835-4740-886B-44F662E8E92B}" srcOrd="0" destOrd="0" presId="urn:microsoft.com/office/officeart/2005/8/layout/list1"/>
    <dgm:cxn modelId="{4CACF05E-F267-475E-A3F4-DED630E60B35}" type="presParOf" srcId="{4F7658E6-A6A2-427E-9A44-7121B57ADA87}" destId="{D1738187-D565-40C7-AEBE-CC896E2FB734}" srcOrd="1" destOrd="0" presId="urn:microsoft.com/office/officeart/2005/8/layout/list1"/>
    <dgm:cxn modelId="{3B7A7BFB-7696-48FA-BFFB-872983ADC0EE}" type="presParOf" srcId="{7EA58E0A-82BB-4C5E-A446-403C58F12F85}" destId="{E1C0ACF0-64B8-4592-9FB4-C9CABB5C31D1}" srcOrd="9" destOrd="0" presId="urn:microsoft.com/office/officeart/2005/8/layout/list1"/>
    <dgm:cxn modelId="{BD4671AD-2DEB-4D3D-B01C-598C15D25DD4}" type="presParOf" srcId="{7EA58E0A-82BB-4C5E-A446-403C58F12F85}" destId="{E98E7B1D-3F4C-4949-9AA8-E2101298E1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A8A21-C575-41FD-B289-F01160F0BF3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D50392F-0C32-4222-B945-948BF3914A49}">
      <dgm:prSet phldrT="[文字]" custT="1"/>
      <dgm:spPr>
        <a:noFill/>
      </dgm:spPr>
      <dgm:t>
        <a:bodyPr/>
        <a:lstStyle/>
        <a:p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一、</a:t>
          </a:r>
          <a:r>
            <a:rPr lang="en-US" altLang="zh-TW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Reformation</a:t>
          </a:r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（創意湧泉）</a:t>
          </a:r>
          <a:endParaRPr lang="zh-TW" altLang="en-US" sz="2800" dirty="0"/>
        </a:p>
      </dgm:t>
    </dgm:pt>
    <dgm:pt modelId="{1BC75A49-C537-48BB-BB92-2D714E8B7C75}" type="parTrans" cxnId="{9891E9AF-E881-442F-8CF4-E53490E2B984}">
      <dgm:prSet/>
      <dgm:spPr/>
      <dgm:t>
        <a:bodyPr/>
        <a:lstStyle/>
        <a:p>
          <a:endParaRPr lang="zh-TW" altLang="en-US"/>
        </a:p>
      </dgm:t>
    </dgm:pt>
    <dgm:pt modelId="{8FEB8A7A-44B7-4214-A1C0-50CA4403116C}" type="sibTrans" cxnId="{9891E9AF-E881-442F-8CF4-E53490E2B984}">
      <dgm:prSet/>
      <dgm:spPr/>
      <dgm:t>
        <a:bodyPr/>
        <a:lstStyle/>
        <a:p>
          <a:endParaRPr lang="zh-TW" altLang="en-US"/>
        </a:p>
      </dgm:t>
    </dgm:pt>
    <dgm:pt modelId="{44136ED0-BFFD-40AD-8EF5-47F82A1EA9E8}">
      <dgm:prSet phldrT="[文字]" custT="1"/>
      <dgm:spPr>
        <a:noFill/>
      </dgm:spPr>
      <dgm:t>
        <a:bodyPr/>
        <a:lstStyle/>
        <a:p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二、</a:t>
          </a:r>
          <a:r>
            <a:rPr lang="en-US" altLang="zh-TW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Reading </a:t>
          </a:r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　  （閱讀花園）</a:t>
          </a:r>
          <a:endParaRPr lang="zh-TW" altLang="en-US" sz="2800" dirty="0"/>
        </a:p>
      </dgm:t>
    </dgm:pt>
    <dgm:pt modelId="{E3D7988C-13DB-4462-B82F-4FF571433812}" type="parTrans" cxnId="{1AAC6E11-47C0-423C-AD84-AFBD00059C24}">
      <dgm:prSet/>
      <dgm:spPr/>
      <dgm:t>
        <a:bodyPr/>
        <a:lstStyle/>
        <a:p>
          <a:endParaRPr lang="zh-TW" altLang="en-US"/>
        </a:p>
      </dgm:t>
    </dgm:pt>
    <dgm:pt modelId="{B1DA1072-F410-4D91-8C7C-8E61870DEE01}" type="sibTrans" cxnId="{1AAC6E11-47C0-423C-AD84-AFBD00059C24}">
      <dgm:prSet/>
      <dgm:spPr/>
      <dgm:t>
        <a:bodyPr/>
        <a:lstStyle/>
        <a:p>
          <a:endParaRPr lang="zh-TW" altLang="en-US"/>
        </a:p>
      </dgm:t>
    </dgm:pt>
    <dgm:pt modelId="{E26F2ABF-6ABC-41FF-86EC-74EDB15175EF}">
      <dgm:prSet phldrT="[文字]" custT="1"/>
      <dgm:spPr/>
      <dgm:t>
        <a:bodyPr/>
        <a:lstStyle/>
        <a:p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三、</a:t>
          </a:r>
          <a:r>
            <a:rPr lang="en-US" altLang="zh-TW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Resources</a:t>
          </a:r>
          <a:r>
            <a:rPr lang="zh-TW" altLang="en-US" sz="28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   （資源天地）</a:t>
          </a:r>
          <a:endParaRPr lang="zh-TW" altLang="en-US" sz="2800" dirty="0"/>
        </a:p>
      </dgm:t>
    </dgm:pt>
    <dgm:pt modelId="{7006A9B0-5CE6-407D-9556-9CCB4EB741FA}" type="parTrans" cxnId="{CD6D3920-46DE-4794-8896-4B5A4A3EF824}">
      <dgm:prSet/>
      <dgm:spPr/>
      <dgm:t>
        <a:bodyPr/>
        <a:lstStyle/>
        <a:p>
          <a:endParaRPr lang="zh-TW" altLang="en-US"/>
        </a:p>
      </dgm:t>
    </dgm:pt>
    <dgm:pt modelId="{844666EF-CCA7-43A7-8953-F244E7E2308B}" type="sibTrans" cxnId="{CD6D3920-46DE-4794-8896-4B5A4A3EF824}">
      <dgm:prSet/>
      <dgm:spPr/>
      <dgm:t>
        <a:bodyPr/>
        <a:lstStyle/>
        <a:p>
          <a:endParaRPr lang="zh-TW" altLang="en-US"/>
        </a:p>
      </dgm:t>
    </dgm:pt>
    <dgm:pt modelId="{7EA58E0A-82BB-4C5E-A446-403C58F12F85}" type="pres">
      <dgm:prSet presAssocID="{AFDA8A21-C575-41FD-B289-F01160F0B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F2B6C6-6FEB-4C4F-801E-98067CAB3AE4}" type="pres">
      <dgm:prSet presAssocID="{0D50392F-0C32-4222-B945-948BF3914A49}" presName="parentLin" presStyleCnt="0"/>
      <dgm:spPr/>
    </dgm:pt>
    <dgm:pt modelId="{3C3EBB4E-11F8-4156-8B6B-ABCFDB8FD196}" type="pres">
      <dgm:prSet presAssocID="{0D50392F-0C32-4222-B945-948BF3914A4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1BFA6F6-8E21-4A83-84A9-1705DEAD082A}" type="pres">
      <dgm:prSet presAssocID="{0D50392F-0C32-4222-B945-948BF3914A49}" presName="parentText" presStyleLbl="node1" presStyleIdx="0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17393-F577-42AB-B8D6-3415C4AED7C6}" type="pres">
      <dgm:prSet presAssocID="{0D50392F-0C32-4222-B945-948BF3914A49}" presName="negativeSpace" presStyleCnt="0"/>
      <dgm:spPr/>
    </dgm:pt>
    <dgm:pt modelId="{3FA3ECC2-1100-49D8-96CF-3AEB6C4FC86E}" type="pres">
      <dgm:prSet presAssocID="{0D50392F-0C32-4222-B945-948BF3914A49}" presName="childText" presStyleLbl="conF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C5CA0630-D796-4339-ACAD-1A50043B4EA8}" type="pres">
      <dgm:prSet presAssocID="{8FEB8A7A-44B7-4214-A1C0-50CA4403116C}" presName="spaceBetweenRectangles" presStyleCnt="0"/>
      <dgm:spPr/>
    </dgm:pt>
    <dgm:pt modelId="{6BC76F4F-4728-48D8-B8DC-30627B2380C1}" type="pres">
      <dgm:prSet presAssocID="{44136ED0-BFFD-40AD-8EF5-47F82A1EA9E8}" presName="parentLin" presStyleCnt="0"/>
      <dgm:spPr/>
    </dgm:pt>
    <dgm:pt modelId="{3E5824A8-C8E0-4266-91EC-122A5C6FD69A}" type="pres">
      <dgm:prSet presAssocID="{44136ED0-BFFD-40AD-8EF5-47F82A1EA9E8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A691556-18D3-474C-AB5F-77A912790FB6}" type="pres">
      <dgm:prSet presAssocID="{44136ED0-BFFD-40AD-8EF5-47F82A1EA9E8}" presName="parentText" presStyleLbl="node1" presStyleIdx="1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E9D2A-E2BC-419B-87C2-AE667FB80D23}" type="pres">
      <dgm:prSet presAssocID="{44136ED0-BFFD-40AD-8EF5-47F82A1EA9E8}" presName="negativeSpace" presStyleCnt="0"/>
      <dgm:spPr/>
    </dgm:pt>
    <dgm:pt modelId="{4DC12B08-AE11-48AA-B88C-4B08AD16656A}" type="pres">
      <dgm:prSet presAssocID="{44136ED0-BFFD-40AD-8EF5-47F82A1EA9E8}" presName="childText" presStyleLbl="conFgAcc1" presStyleIdx="1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8129E353-7778-4D16-8382-8C8D2FCAF10A}" type="pres">
      <dgm:prSet presAssocID="{B1DA1072-F410-4D91-8C7C-8E61870DEE01}" presName="spaceBetweenRectangles" presStyleCnt="0"/>
      <dgm:spPr/>
    </dgm:pt>
    <dgm:pt modelId="{4F7658E6-A6A2-427E-9A44-7121B57ADA87}" type="pres">
      <dgm:prSet presAssocID="{E26F2ABF-6ABC-41FF-86EC-74EDB15175EF}" presName="parentLin" presStyleCnt="0"/>
      <dgm:spPr/>
    </dgm:pt>
    <dgm:pt modelId="{D7764576-A835-4740-886B-44F662E8E92B}" type="pres">
      <dgm:prSet presAssocID="{E26F2ABF-6ABC-41FF-86EC-74EDB15175E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D1738187-D565-40C7-AEBE-CC896E2FB734}" type="pres">
      <dgm:prSet presAssocID="{E26F2ABF-6ABC-41FF-86EC-74EDB15175EF}" presName="parentText" presStyleLbl="node1" presStyleIdx="2" presStyleCnt="3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C0ACF0-64B8-4592-9FB4-C9CABB5C31D1}" type="pres">
      <dgm:prSet presAssocID="{E26F2ABF-6ABC-41FF-86EC-74EDB15175EF}" presName="negativeSpace" presStyleCnt="0"/>
      <dgm:spPr/>
    </dgm:pt>
    <dgm:pt modelId="{E98E7B1D-3F4C-4949-9AA8-E2101298E1A4}" type="pres">
      <dgm:prSet presAssocID="{E26F2ABF-6ABC-41FF-86EC-74EDB15175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833130-D22D-4BCA-811D-2A397FF913C1}" type="presOf" srcId="{44136ED0-BFFD-40AD-8EF5-47F82A1EA9E8}" destId="{3E5824A8-C8E0-4266-91EC-122A5C6FD69A}" srcOrd="0" destOrd="0" presId="urn:microsoft.com/office/officeart/2005/8/layout/list1"/>
    <dgm:cxn modelId="{CD6D3920-46DE-4794-8896-4B5A4A3EF824}" srcId="{AFDA8A21-C575-41FD-B289-F01160F0BF3A}" destId="{E26F2ABF-6ABC-41FF-86EC-74EDB15175EF}" srcOrd="2" destOrd="0" parTransId="{7006A9B0-5CE6-407D-9556-9CCB4EB741FA}" sibTransId="{844666EF-CCA7-43A7-8953-F244E7E2308B}"/>
    <dgm:cxn modelId="{4961205F-B8D2-4A74-9AF2-3C2C27D42DBA}" type="presOf" srcId="{AFDA8A21-C575-41FD-B289-F01160F0BF3A}" destId="{7EA58E0A-82BB-4C5E-A446-403C58F12F85}" srcOrd="0" destOrd="0" presId="urn:microsoft.com/office/officeart/2005/8/layout/list1"/>
    <dgm:cxn modelId="{9891E9AF-E881-442F-8CF4-E53490E2B984}" srcId="{AFDA8A21-C575-41FD-B289-F01160F0BF3A}" destId="{0D50392F-0C32-4222-B945-948BF3914A49}" srcOrd="0" destOrd="0" parTransId="{1BC75A49-C537-48BB-BB92-2D714E8B7C75}" sibTransId="{8FEB8A7A-44B7-4214-A1C0-50CA4403116C}"/>
    <dgm:cxn modelId="{1AAC6E11-47C0-423C-AD84-AFBD00059C24}" srcId="{AFDA8A21-C575-41FD-B289-F01160F0BF3A}" destId="{44136ED0-BFFD-40AD-8EF5-47F82A1EA9E8}" srcOrd="1" destOrd="0" parTransId="{E3D7988C-13DB-4462-B82F-4FF571433812}" sibTransId="{B1DA1072-F410-4D91-8C7C-8E61870DEE01}"/>
    <dgm:cxn modelId="{A6F31801-B6BC-450A-A29D-70702221D103}" type="presOf" srcId="{0D50392F-0C32-4222-B945-948BF3914A49}" destId="{3C3EBB4E-11F8-4156-8B6B-ABCFDB8FD196}" srcOrd="0" destOrd="0" presId="urn:microsoft.com/office/officeart/2005/8/layout/list1"/>
    <dgm:cxn modelId="{393518C7-3A84-41D6-823E-B08E533B743F}" type="presOf" srcId="{0D50392F-0C32-4222-B945-948BF3914A49}" destId="{91BFA6F6-8E21-4A83-84A9-1705DEAD082A}" srcOrd="1" destOrd="0" presId="urn:microsoft.com/office/officeart/2005/8/layout/list1"/>
    <dgm:cxn modelId="{1A4C7E15-AF80-4F2E-B388-1599AC387585}" type="presOf" srcId="{E26F2ABF-6ABC-41FF-86EC-74EDB15175EF}" destId="{D1738187-D565-40C7-AEBE-CC896E2FB734}" srcOrd="1" destOrd="0" presId="urn:microsoft.com/office/officeart/2005/8/layout/list1"/>
    <dgm:cxn modelId="{B8915F03-EF21-4AD6-984C-374FF3184DB7}" type="presOf" srcId="{E26F2ABF-6ABC-41FF-86EC-74EDB15175EF}" destId="{D7764576-A835-4740-886B-44F662E8E92B}" srcOrd="0" destOrd="0" presId="urn:microsoft.com/office/officeart/2005/8/layout/list1"/>
    <dgm:cxn modelId="{B585A906-1392-4E40-95DE-ED64BF5771E5}" type="presOf" srcId="{44136ED0-BFFD-40AD-8EF5-47F82A1EA9E8}" destId="{0A691556-18D3-474C-AB5F-77A912790FB6}" srcOrd="1" destOrd="0" presId="urn:microsoft.com/office/officeart/2005/8/layout/list1"/>
    <dgm:cxn modelId="{4CF2984D-901E-4363-9371-0605E3D7AD10}" type="presParOf" srcId="{7EA58E0A-82BB-4C5E-A446-403C58F12F85}" destId="{2AF2B6C6-6FEB-4C4F-801E-98067CAB3AE4}" srcOrd="0" destOrd="0" presId="urn:microsoft.com/office/officeart/2005/8/layout/list1"/>
    <dgm:cxn modelId="{BBF50E53-2B54-4D17-8C33-2892AB89466C}" type="presParOf" srcId="{2AF2B6C6-6FEB-4C4F-801E-98067CAB3AE4}" destId="{3C3EBB4E-11F8-4156-8B6B-ABCFDB8FD196}" srcOrd="0" destOrd="0" presId="urn:microsoft.com/office/officeart/2005/8/layout/list1"/>
    <dgm:cxn modelId="{E0D4041E-46A9-4B6B-8E70-53A69EFFB5C6}" type="presParOf" srcId="{2AF2B6C6-6FEB-4C4F-801E-98067CAB3AE4}" destId="{91BFA6F6-8E21-4A83-84A9-1705DEAD082A}" srcOrd="1" destOrd="0" presId="urn:microsoft.com/office/officeart/2005/8/layout/list1"/>
    <dgm:cxn modelId="{7F5ED1F8-7F9C-4C53-BCCC-05BE68FD344F}" type="presParOf" srcId="{7EA58E0A-82BB-4C5E-A446-403C58F12F85}" destId="{19017393-F577-42AB-B8D6-3415C4AED7C6}" srcOrd="1" destOrd="0" presId="urn:microsoft.com/office/officeart/2005/8/layout/list1"/>
    <dgm:cxn modelId="{82FA4091-FD76-4806-8CAA-3AF409901E68}" type="presParOf" srcId="{7EA58E0A-82BB-4C5E-A446-403C58F12F85}" destId="{3FA3ECC2-1100-49D8-96CF-3AEB6C4FC86E}" srcOrd="2" destOrd="0" presId="urn:microsoft.com/office/officeart/2005/8/layout/list1"/>
    <dgm:cxn modelId="{C09F6733-4581-47C0-A247-C50BE9B4CCEB}" type="presParOf" srcId="{7EA58E0A-82BB-4C5E-A446-403C58F12F85}" destId="{C5CA0630-D796-4339-ACAD-1A50043B4EA8}" srcOrd="3" destOrd="0" presId="urn:microsoft.com/office/officeart/2005/8/layout/list1"/>
    <dgm:cxn modelId="{35760964-637B-4004-8482-EF3435D55574}" type="presParOf" srcId="{7EA58E0A-82BB-4C5E-A446-403C58F12F85}" destId="{6BC76F4F-4728-48D8-B8DC-30627B2380C1}" srcOrd="4" destOrd="0" presId="urn:microsoft.com/office/officeart/2005/8/layout/list1"/>
    <dgm:cxn modelId="{57A26CB2-414D-4A65-A11D-68891FC7944D}" type="presParOf" srcId="{6BC76F4F-4728-48D8-B8DC-30627B2380C1}" destId="{3E5824A8-C8E0-4266-91EC-122A5C6FD69A}" srcOrd="0" destOrd="0" presId="urn:microsoft.com/office/officeart/2005/8/layout/list1"/>
    <dgm:cxn modelId="{6C258BB0-E7AE-4536-8446-CE725719C5E7}" type="presParOf" srcId="{6BC76F4F-4728-48D8-B8DC-30627B2380C1}" destId="{0A691556-18D3-474C-AB5F-77A912790FB6}" srcOrd="1" destOrd="0" presId="urn:microsoft.com/office/officeart/2005/8/layout/list1"/>
    <dgm:cxn modelId="{CFAAE68D-75A8-4232-A6AB-9383B773EE9D}" type="presParOf" srcId="{7EA58E0A-82BB-4C5E-A446-403C58F12F85}" destId="{899E9D2A-E2BC-419B-87C2-AE667FB80D23}" srcOrd="5" destOrd="0" presId="urn:microsoft.com/office/officeart/2005/8/layout/list1"/>
    <dgm:cxn modelId="{ACF909BB-9CD7-4691-8768-8809A8824249}" type="presParOf" srcId="{7EA58E0A-82BB-4C5E-A446-403C58F12F85}" destId="{4DC12B08-AE11-48AA-B88C-4B08AD16656A}" srcOrd="6" destOrd="0" presId="urn:microsoft.com/office/officeart/2005/8/layout/list1"/>
    <dgm:cxn modelId="{B5F958A6-6810-4C2E-AF42-7BEC65AEBDE7}" type="presParOf" srcId="{7EA58E0A-82BB-4C5E-A446-403C58F12F85}" destId="{8129E353-7778-4D16-8382-8C8D2FCAF10A}" srcOrd="7" destOrd="0" presId="urn:microsoft.com/office/officeart/2005/8/layout/list1"/>
    <dgm:cxn modelId="{5F023FD6-D267-4EB1-BEB8-0E284E1BD071}" type="presParOf" srcId="{7EA58E0A-82BB-4C5E-A446-403C58F12F85}" destId="{4F7658E6-A6A2-427E-9A44-7121B57ADA87}" srcOrd="8" destOrd="0" presId="urn:microsoft.com/office/officeart/2005/8/layout/list1"/>
    <dgm:cxn modelId="{953B0FCE-8946-40C0-B192-1A43A961E58E}" type="presParOf" srcId="{4F7658E6-A6A2-427E-9A44-7121B57ADA87}" destId="{D7764576-A835-4740-886B-44F662E8E92B}" srcOrd="0" destOrd="0" presId="urn:microsoft.com/office/officeart/2005/8/layout/list1"/>
    <dgm:cxn modelId="{5541A6A1-30C5-42A2-81B2-50593A4CD6D5}" type="presParOf" srcId="{4F7658E6-A6A2-427E-9A44-7121B57ADA87}" destId="{D1738187-D565-40C7-AEBE-CC896E2FB734}" srcOrd="1" destOrd="0" presId="urn:microsoft.com/office/officeart/2005/8/layout/list1"/>
    <dgm:cxn modelId="{1298E5DC-9D1F-4482-B75F-B5A3701FF7A2}" type="presParOf" srcId="{7EA58E0A-82BB-4C5E-A446-403C58F12F85}" destId="{E1C0ACF0-64B8-4592-9FB4-C9CABB5C31D1}" srcOrd="9" destOrd="0" presId="urn:microsoft.com/office/officeart/2005/8/layout/list1"/>
    <dgm:cxn modelId="{6B0B4E4C-896E-4748-BACB-07CA5488BC59}" type="presParOf" srcId="{7EA58E0A-82BB-4C5E-A446-403C58F12F85}" destId="{E98E7B1D-3F4C-4949-9AA8-E2101298E1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ECC2-1100-49D8-96CF-3AEB6C4FC86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FA6F6-8E21-4A83-84A9-1705DEAD082A}">
      <dsp:nvSpPr>
        <dsp:cNvPr id="0" name=""/>
        <dsp:cNvSpPr/>
      </dsp:nvSpPr>
      <dsp:spPr>
        <a:xfrm>
          <a:off x="304800" y="6459"/>
          <a:ext cx="5275326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一、</a:t>
          </a:r>
          <a:r>
            <a:rPr lang="en-US" altLang="zh-TW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Reformation</a:t>
          </a: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（創意湧泉）</a:t>
          </a:r>
          <a:endParaRPr lang="zh-TW" altLang="en-US" sz="2800" kern="1200" dirty="0"/>
        </a:p>
      </dsp:txBody>
      <dsp:txXfrm>
        <a:off x="349472" y="51131"/>
        <a:ext cx="5185982" cy="825776"/>
      </dsp:txXfrm>
    </dsp:sp>
    <dsp:sp modelId="{4DC12B08-AE11-48AA-B88C-4B08AD16656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91556-18D3-474C-AB5F-77A912790FB6}">
      <dsp:nvSpPr>
        <dsp:cNvPr id="0" name=""/>
        <dsp:cNvSpPr/>
      </dsp:nvSpPr>
      <dsp:spPr>
        <a:xfrm>
          <a:off x="304800" y="1412619"/>
          <a:ext cx="5275326" cy="9151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349472" y="1457291"/>
        <a:ext cx="5185982" cy="825776"/>
      </dsp:txXfrm>
    </dsp:sp>
    <dsp:sp modelId="{E98E7B1D-3F4C-4949-9AA8-E2101298E1A4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8187-D565-40C7-AEBE-CC896E2FB734}">
      <dsp:nvSpPr>
        <dsp:cNvPr id="0" name=""/>
        <dsp:cNvSpPr/>
      </dsp:nvSpPr>
      <dsp:spPr>
        <a:xfrm>
          <a:off x="304800" y="2818780"/>
          <a:ext cx="5275326" cy="91512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349472" y="2863452"/>
        <a:ext cx="5185982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ECC2-1100-49D8-96CF-3AEB6C4FC86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FA6F6-8E21-4A83-84A9-1705DEAD082A}">
      <dsp:nvSpPr>
        <dsp:cNvPr id="0" name=""/>
        <dsp:cNvSpPr/>
      </dsp:nvSpPr>
      <dsp:spPr>
        <a:xfrm>
          <a:off x="304800" y="6459"/>
          <a:ext cx="5275326" cy="9151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一、</a:t>
          </a:r>
          <a:r>
            <a:rPr lang="en-US" altLang="zh-TW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Reformation</a:t>
          </a: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（創意湧泉）</a:t>
          </a:r>
          <a:endParaRPr lang="zh-TW" altLang="en-US" sz="2800" kern="1200" dirty="0"/>
        </a:p>
      </dsp:txBody>
      <dsp:txXfrm>
        <a:off x="349472" y="51131"/>
        <a:ext cx="5185982" cy="825776"/>
      </dsp:txXfrm>
    </dsp:sp>
    <dsp:sp modelId="{4DC12B08-AE11-48AA-B88C-4B08AD16656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91556-18D3-474C-AB5F-77A912790FB6}">
      <dsp:nvSpPr>
        <dsp:cNvPr id="0" name=""/>
        <dsp:cNvSpPr/>
      </dsp:nvSpPr>
      <dsp:spPr>
        <a:xfrm>
          <a:off x="304800" y="1412619"/>
          <a:ext cx="5275326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二、</a:t>
          </a:r>
          <a:r>
            <a:rPr lang="en-US" altLang="zh-TW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Reading </a:t>
          </a: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　  （閱讀花園）</a:t>
          </a:r>
          <a:endParaRPr lang="zh-TW" altLang="en-US" sz="2800" kern="1200" dirty="0"/>
        </a:p>
      </dsp:txBody>
      <dsp:txXfrm>
        <a:off x="349472" y="1457291"/>
        <a:ext cx="5185982" cy="825776"/>
      </dsp:txXfrm>
    </dsp:sp>
    <dsp:sp modelId="{E98E7B1D-3F4C-4949-9AA8-E2101298E1A4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8187-D565-40C7-AEBE-CC896E2FB734}">
      <dsp:nvSpPr>
        <dsp:cNvPr id="0" name=""/>
        <dsp:cNvSpPr/>
      </dsp:nvSpPr>
      <dsp:spPr>
        <a:xfrm>
          <a:off x="304800" y="2818780"/>
          <a:ext cx="5275326" cy="9151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349472" y="2863452"/>
        <a:ext cx="5185982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ECC2-1100-49D8-96CF-3AEB6C4FC86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FA6F6-8E21-4A83-84A9-1705DEAD082A}">
      <dsp:nvSpPr>
        <dsp:cNvPr id="0" name=""/>
        <dsp:cNvSpPr/>
      </dsp:nvSpPr>
      <dsp:spPr>
        <a:xfrm>
          <a:off x="304800" y="6459"/>
          <a:ext cx="5275326" cy="9151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一、</a:t>
          </a:r>
          <a:r>
            <a:rPr lang="en-US" altLang="zh-TW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Reformation</a:t>
          </a: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（創意湧泉）</a:t>
          </a:r>
          <a:endParaRPr lang="zh-TW" altLang="en-US" sz="2800" kern="1200" dirty="0"/>
        </a:p>
      </dsp:txBody>
      <dsp:txXfrm>
        <a:off x="349472" y="51131"/>
        <a:ext cx="5185982" cy="825776"/>
      </dsp:txXfrm>
    </dsp:sp>
    <dsp:sp modelId="{4DC12B08-AE11-48AA-B88C-4B08AD16656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91556-18D3-474C-AB5F-77A912790FB6}">
      <dsp:nvSpPr>
        <dsp:cNvPr id="0" name=""/>
        <dsp:cNvSpPr/>
      </dsp:nvSpPr>
      <dsp:spPr>
        <a:xfrm>
          <a:off x="304800" y="1412619"/>
          <a:ext cx="5275326" cy="9151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二、</a:t>
          </a:r>
          <a:r>
            <a:rPr lang="en-US" altLang="zh-TW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Reading </a:t>
          </a: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　  （閱讀花園）</a:t>
          </a:r>
          <a:endParaRPr lang="zh-TW" altLang="en-US" sz="2800" kern="1200" dirty="0"/>
        </a:p>
      </dsp:txBody>
      <dsp:txXfrm>
        <a:off x="349472" y="1457291"/>
        <a:ext cx="5185982" cy="825776"/>
      </dsp:txXfrm>
    </dsp:sp>
    <dsp:sp modelId="{E98E7B1D-3F4C-4949-9AA8-E2101298E1A4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8187-D565-40C7-AEBE-CC896E2FB734}">
      <dsp:nvSpPr>
        <dsp:cNvPr id="0" name=""/>
        <dsp:cNvSpPr/>
      </dsp:nvSpPr>
      <dsp:spPr>
        <a:xfrm>
          <a:off x="304800" y="2818780"/>
          <a:ext cx="5275326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三、</a:t>
          </a:r>
          <a:r>
            <a:rPr lang="en-US" altLang="zh-TW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Resources</a:t>
          </a:r>
          <a:r>
            <a:rPr lang="zh-TW" altLang="en-US" sz="2800" kern="1200" dirty="0" smtClean="0">
              <a:latin typeface="Arial" pitchFamily="34" charset="0"/>
              <a:ea typeface="標楷體" pitchFamily="65" charset="-120"/>
              <a:cs typeface="Arial" pitchFamily="34" charset="0"/>
            </a:rPr>
            <a:t>   （資源天地）</a:t>
          </a:r>
          <a:endParaRPr lang="zh-TW" altLang="en-US" sz="2800" kern="1200" dirty="0"/>
        </a:p>
      </dsp:txBody>
      <dsp:txXfrm>
        <a:off x="349472" y="2863452"/>
        <a:ext cx="5185982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DCF8A98-7D2E-40B3-B2CE-81C5856BFD8E}" type="datetimeFigureOut">
              <a:rPr lang="zh-TW" altLang="en-US"/>
              <a:pPr>
                <a:defRPr/>
              </a:pPr>
              <a:t>2013/3/22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8022C1B-AD05-49FD-BEC6-692BE84783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945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華語教學經驗約二年</a:t>
            </a: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B565C2-19A9-450A-A9CF-1FA74E8F3536}" type="slidenum">
              <a:rPr lang="zh-TW" altLang="en-US">
                <a:latin typeface="Calibri" pitchFamily="34" charset="0"/>
              </a:rPr>
              <a:pPr eaLnBrk="1" hangingPunct="1"/>
              <a:t>2</a:t>
            </a:fld>
            <a:endParaRPr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EDE3-BDE3-4541-8E67-43A7733FA86E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9887-B595-4ECF-936C-FE6EFF4970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39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A533-8F5C-4548-BA8D-8A03861E1BAB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DDBF-BEBE-4239-B2AE-9809A7F129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085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03D1-717D-4608-A7E2-97F35E8B02E3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4508-2A39-4012-9309-B159A9B54B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21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4614-9C8D-4CB1-BCCF-BFBE06938EAC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B7C2-E055-4E75-94FB-D80731281D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643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530E-5C5A-4327-8414-4B761448A482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E05C-8AA9-4453-BEB5-B7445EB0D0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8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7207-BAB2-4685-99D2-3AD1C05F7845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7A74-72D2-4A12-ADC7-DAE241A1A5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76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118D-60DA-4B56-A0C3-3E8832DC53CB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ECCB-45CD-42C0-BF08-8F0650A3A5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67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65BF-8ED0-4CDE-BCED-81E1CC93578D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2FFA-6FA7-4F2C-A624-6310EB49B5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60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CFFC-6D42-4D6B-AE9F-6FBDD88856CD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FDE5-4810-41DF-A08E-3BCBCC613F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7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1F2B-9CC7-4768-88F9-B811A8836854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C9A2-A1B5-42CB-9C1E-ED950B6393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1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70E-F590-40DE-A9C8-B0B14514C259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1636-D0C0-4FD6-AE74-42274E791A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4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0B3C-5184-46CC-BEB8-54C723D00240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A658-30B3-4EAE-A11F-DDC2456615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9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C33225B-ED79-4388-92F1-4B584F016BCB}" type="datetime8">
              <a:rPr lang="zh-TW" altLang="en-US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年度 教育部數位學伴偏鄉課業輔導服務計畫 中區聯合教育訓練研討會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60D6A2B-3C70-40E0-9535-8BED6415B3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468313" y="980728"/>
            <a:ext cx="8280400" cy="1470025"/>
          </a:xfrm>
        </p:spPr>
        <p:txBody>
          <a:bodyPr/>
          <a:lstStyle/>
          <a:p>
            <a:pPr algn="l" eaLnBrk="1" hangingPunct="1"/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創意教學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合作學習－－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賽德克族的國語文教學</a:t>
            </a:r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>
          <a:xfrm>
            <a:off x="900113" y="3716338"/>
            <a:ext cx="7416800" cy="18732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凃肇家</a:t>
            </a:r>
            <a:endParaRPr lang="en-US" altLang="zh-TW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中國語文學系四年級</a:t>
            </a:r>
            <a:endParaRPr lang="en-US" altLang="zh-TW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tuzhaojia@gmail.com</a:t>
            </a:r>
          </a:p>
        </p:txBody>
      </p:sp>
      <p:sp>
        <p:nvSpPr>
          <p:cNvPr id="2052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4499FA-ECD2-4F4C-B377-8CA433543ED8}" type="datetime8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二○一三年三月二十二日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EDEFF6-BA91-4B4F-B1C4-112078FC20C3}" type="slidenum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4" name="頁尾版面配置區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solidFill>
                  <a:srgbClr val="898989"/>
                </a:solidFill>
                <a:latin typeface="Calibri" pitchFamily="34" charset="0"/>
              </a:rPr>
              <a:t>101</a:t>
            </a:r>
            <a:r>
              <a:rPr lang="zh-TW" altLang="en-US">
                <a:solidFill>
                  <a:srgbClr val="898989"/>
                </a:solidFill>
                <a:latin typeface="Calibri" pitchFamily="34" charset="0"/>
              </a:rPr>
              <a:t>年度 教育部數位學伴偏鄉課業輔導服務計畫 中區聯合教育訓練研討會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優質的寫作來自於豐富的閱讀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38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同文館－作文教室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7260" r="19166" b="19999"/>
          <a:stretch/>
        </p:blipFill>
        <p:spPr bwMode="auto">
          <a:xfrm>
            <a:off x="1403648" y="1340874"/>
            <a:ext cx="6552728" cy="47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讀者文摘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9353" r="15028" b="12634"/>
          <a:stretch/>
        </p:blipFill>
        <p:spPr bwMode="auto">
          <a:xfrm>
            <a:off x="1403648" y="1211533"/>
            <a:ext cx="6984776" cy="502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47664" y="2132856"/>
            <a:ext cx="6192688" cy="851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422E71-6DCB-41A4-96B5-0190F1DE298C}" type="datetime8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二○一三年三月二十二日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5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solidFill>
                  <a:srgbClr val="898989"/>
                </a:solidFill>
                <a:latin typeface="Calibri" pitchFamily="34" charset="0"/>
              </a:rPr>
              <a:t>101</a:t>
            </a:r>
            <a:r>
              <a:rPr lang="zh-TW" altLang="en-US">
                <a:solidFill>
                  <a:srgbClr val="898989"/>
                </a:solidFill>
                <a:latin typeface="Calibri" pitchFamily="34" charset="0"/>
              </a:rPr>
              <a:t>年度 教育部數位學伴偏鄉課業輔導服務計畫 中區聯合教育訓練研討會</a:t>
            </a:r>
          </a:p>
        </p:txBody>
      </p:sp>
      <p:sp>
        <p:nvSpPr>
          <p:cNvPr id="512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41819B-A0E6-40AD-B239-E3C07CAE63A4}" type="slidenum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974103661"/>
              </p:ext>
            </p:extLst>
          </p:nvPr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EDU2.0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教育學習平台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403648" y="1340768"/>
            <a:ext cx="6552728" cy="4896544"/>
            <a:chOff x="899592" y="0"/>
            <a:chExt cx="7585792" cy="6314728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2" t="17778" r="15972" b="20000"/>
            <a:stretch/>
          </p:blipFill>
          <p:spPr bwMode="auto">
            <a:xfrm>
              <a:off x="899592" y="980728"/>
              <a:ext cx="7585792" cy="53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1" t="6888" r="14753" b="76889"/>
            <a:stretch/>
          </p:blipFill>
          <p:spPr bwMode="auto">
            <a:xfrm>
              <a:off x="930101" y="0"/>
              <a:ext cx="7555283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成語動畫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r="48642" b="16444"/>
          <a:stretch/>
        </p:blipFill>
        <p:spPr bwMode="auto">
          <a:xfrm>
            <a:off x="1835696" y="1249542"/>
            <a:ext cx="5616624" cy="49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兒童文化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館－繪本花園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7111" r="24167" b="4445"/>
          <a:stretch/>
        </p:blipFill>
        <p:spPr bwMode="auto">
          <a:xfrm>
            <a:off x="2267744" y="1268760"/>
            <a:ext cx="4740856" cy="49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同學的華語文天地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7280" r="16508" b="6584"/>
          <a:stretch/>
        </p:blipFill>
        <p:spPr bwMode="auto">
          <a:xfrm>
            <a:off x="1541892" y="1268760"/>
            <a:ext cx="61984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422E71-6DCB-41A4-96B5-0190F1DE298C}" type="datetime8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二○一三年三月二十二日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5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solidFill>
                  <a:srgbClr val="898989"/>
                </a:solidFill>
                <a:latin typeface="Calibri" pitchFamily="34" charset="0"/>
              </a:rPr>
              <a:t>101</a:t>
            </a:r>
            <a:r>
              <a:rPr lang="zh-TW" altLang="en-US">
                <a:solidFill>
                  <a:srgbClr val="898989"/>
                </a:solidFill>
                <a:latin typeface="Calibri" pitchFamily="34" charset="0"/>
              </a:rPr>
              <a:t>年度 教育部數位學伴偏鄉課業輔導服務計畫 中區聯合教育訓練研討會</a:t>
            </a:r>
          </a:p>
        </p:txBody>
      </p:sp>
      <p:sp>
        <p:nvSpPr>
          <p:cNvPr id="512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41819B-A0E6-40AD-B239-E3C07CAE63A4}" type="slidenum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18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000" y="2061267"/>
            <a:ext cx="6096000" cy="78120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手繪多邊形 5"/>
          <p:cNvSpPr/>
          <p:nvPr/>
        </p:nvSpPr>
        <p:spPr>
          <a:xfrm>
            <a:off x="1828800" y="1603707"/>
            <a:ext cx="5275326" cy="915120"/>
          </a:xfrm>
          <a:custGeom>
            <a:avLst/>
            <a:gdLst>
              <a:gd name="connsiteX0" fmla="*/ 0 w 5275326"/>
              <a:gd name="connsiteY0" fmla="*/ 152523 h 915120"/>
              <a:gd name="connsiteX1" fmla="*/ 152523 w 5275326"/>
              <a:gd name="connsiteY1" fmla="*/ 0 h 915120"/>
              <a:gd name="connsiteX2" fmla="*/ 5122803 w 5275326"/>
              <a:gd name="connsiteY2" fmla="*/ 0 h 915120"/>
              <a:gd name="connsiteX3" fmla="*/ 5275326 w 5275326"/>
              <a:gd name="connsiteY3" fmla="*/ 152523 h 915120"/>
              <a:gd name="connsiteX4" fmla="*/ 5275326 w 5275326"/>
              <a:gd name="connsiteY4" fmla="*/ 762597 h 915120"/>
              <a:gd name="connsiteX5" fmla="*/ 5122803 w 5275326"/>
              <a:gd name="connsiteY5" fmla="*/ 915120 h 915120"/>
              <a:gd name="connsiteX6" fmla="*/ 152523 w 5275326"/>
              <a:gd name="connsiteY6" fmla="*/ 915120 h 915120"/>
              <a:gd name="connsiteX7" fmla="*/ 0 w 5275326"/>
              <a:gd name="connsiteY7" fmla="*/ 762597 h 915120"/>
              <a:gd name="connsiteX8" fmla="*/ 0 w 5275326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326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5122803" y="0"/>
                </a:lnTo>
                <a:cubicBezTo>
                  <a:pt x="5207039" y="0"/>
                  <a:pt x="5275326" y="68287"/>
                  <a:pt x="5275326" y="152523"/>
                </a:cubicBezTo>
                <a:lnTo>
                  <a:pt x="5275326" y="762597"/>
                </a:lnTo>
                <a:cubicBezTo>
                  <a:pt x="5275326" y="846833"/>
                  <a:pt x="5207039" y="915120"/>
                  <a:pt x="5122803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一、用心耕耘將有成</a:t>
            </a:r>
            <a:endParaRPr lang="zh-TW" altLang="en-US" sz="2800" kern="1200" dirty="0"/>
          </a:p>
        </p:txBody>
      </p:sp>
      <p:sp>
        <p:nvSpPr>
          <p:cNvPr id="7" name="矩形 6"/>
          <p:cNvSpPr/>
          <p:nvPr/>
        </p:nvSpPr>
        <p:spPr>
          <a:xfrm>
            <a:off x="1524000" y="3467427"/>
            <a:ext cx="6096000" cy="7812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1828800" y="3009867"/>
            <a:ext cx="5275326" cy="915120"/>
          </a:xfrm>
          <a:custGeom>
            <a:avLst/>
            <a:gdLst>
              <a:gd name="connsiteX0" fmla="*/ 0 w 5275326"/>
              <a:gd name="connsiteY0" fmla="*/ 152523 h 915120"/>
              <a:gd name="connsiteX1" fmla="*/ 152523 w 5275326"/>
              <a:gd name="connsiteY1" fmla="*/ 0 h 915120"/>
              <a:gd name="connsiteX2" fmla="*/ 5122803 w 5275326"/>
              <a:gd name="connsiteY2" fmla="*/ 0 h 915120"/>
              <a:gd name="connsiteX3" fmla="*/ 5275326 w 5275326"/>
              <a:gd name="connsiteY3" fmla="*/ 152523 h 915120"/>
              <a:gd name="connsiteX4" fmla="*/ 5275326 w 5275326"/>
              <a:gd name="connsiteY4" fmla="*/ 762597 h 915120"/>
              <a:gd name="connsiteX5" fmla="*/ 5122803 w 5275326"/>
              <a:gd name="connsiteY5" fmla="*/ 915120 h 915120"/>
              <a:gd name="connsiteX6" fmla="*/ 152523 w 5275326"/>
              <a:gd name="connsiteY6" fmla="*/ 915120 h 915120"/>
              <a:gd name="connsiteX7" fmla="*/ 0 w 5275326"/>
              <a:gd name="connsiteY7" fmla="*/ 762597 h 915120"/>
              <a:gd name="connsiteX8" fmla="*/ 0 w 5275326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326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5122803" y="0"/>
                </a:lnTo>
                <a:cubicBezTo>
                  <a:pt x="5207039" y="0"/>
                  <a:pt x="5275326" y="68287"/>
                  <a:pt x="5275326" y="152523"/>
                </a:cubicBezTo>
                <a:lnTo>
                  <a:pt x="5275326" y="762597"/>
                </a:lnTo>
                <a:cubicBezTo>
                  <a:pt x="5275326" y="846833"/>
                  <a:pt x="5207039" y="915120"/>
                  <a:pt x="5122803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dirty="0">
                <a:latin typeface="Arial" pitchFamily="34" charset="0"/>
                <a:ea typeface="標楷體" pitchFamily="65" charset="-120"/>
                <a:cs typeface="Arial" pitchFamily="34" charset="0"/>
              </a:rPr>
              <a:t>二</a:t>
            </a:r>
            <a:r>
              <a:rPr lang="zh-TW" altLang="en-US" sz="2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、享受閱讀樂滿載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524000" y="4873588"/>
            <a:ext cx="6096000" cy="7812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>
            <a:off x="1828800" y="4416028"/>
            <a:ext cx="5275326" cy="915120"/>
          </a:xfrm>
          <a:custGeom>
            <a:avLst/>
            <a:gdLst>
              <a:gd name="connsiteX0" fmla="*/ 0 w 5275326"/>
              <a:gd name="connsiteY0" fmla="*/ 152523 h 915120"/>
              <a:gd name="connsiteX1" fmla="*/ 152523 w 5275326"/>
              <a:gd name="connsiteY1" fmla="*/ 0 h 915120"/>
              <a:gd name="connsiteX2" fmla="*/ 5122803 w 5275326"/>
              <a:gd name="connsiteY2" fmla="*/ 0 h 915120"/>
              <a:gd name="connsiteX3" fmla="*/ 5275326 w 5275326"/>
              <a:gd name="connsiteY3" fmla="*/ 152523 h 915120"/>
              <a:gd name="connsiteX4" fmla="*/ 5275326 w 5275326"/>
              <a:gd name="connsiteY4" fmla="*/ 762597 h 915120"/>
              <a:gd name="connsiteX5" fmla="*/ 5122803 w 5275326"/>
              <a:gd name="connsiteY5" fmla="*/ 915120 h 915120"/>
              <a:gd name="connsiteX6" fmla="*/ 152523 w 5275326"/>
              <a:gd name="connsiteY6" fmla="*/ 915120 h 915120"/>
              <a:gd name="connsiteX7" fmla="*/ 0 w 5275326"/>
              <a:gd name="connsiteY7" fmla="*/ 762597 h 915120"/>
              <a:gd name="connsiteX8" fmla="*/ 0 w 5275326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326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5122803" y="0"/>
                </a:lnTo>
                <a:cubicBezTo>
                  <a:pt x="5207039" y="0"/>
                  <a:pt x="5275326" y="68287"/>
                  <a:pt x="5275326" y="152523"/>
                </a:cubicBezTo>
                <a:lnTo>
                  <a:pt x="5275326" y="762597"/>
                </a:lnTo>
                <a:cubicBezTo>
                  <a:pt x="5275326" y="846833"/>
                  <a:pt x="5207039" y="915120"/>
                  <a:pt x="5122803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三、</a:t>
            </a:r>
            <a:r>
              <a:rPr lang="zh-TW" altLang="en-US" sz="2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教學相長無止境</a:t>
            </a:r>
            <a:endParaRPr lang="zh-TW" alt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12234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308100"/>
            <a:ext cx="8507412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一、學歷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國立暨南國際大學 中國語文學系  　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國立暨南國際大學 華語文教學研究所 國際華語文學分學程　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國立暨南國際大學 師資培育中心 教育部中等教育學程　</a:t>
            </a:r>
          </a:p>
          <a:p>
            <a:pPr eaLnBrk="1" hangingPunct="1">
              <a:buFont typeface="Arial" charset="0"/>
              <a:buNone/>
            </a:pPr>
            <a:endParaRPr lang="zh-TW" altLang="en-US" sz="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二、經歷：數位學伴線上課業輔導服務計畫　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廖Ｏ杰（合作國小四年級國語）　　　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2012.09~2013.06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許Ｏ榮（頂庄國小六年級英語與國語）（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2012.03~2012.06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李Ｏ震（頂庄國小六年級英語與國語）（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2011.09~2012.01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 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楊Ｏ軒（仁愛國中二年級英語）　　　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2010.09~2011.01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33AD62-9F54-41CE-9B4A-D66660EBAF3B}" type="datetime8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二○一三年三月二十二日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6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solidFill>
                  <a:srgbClr val="898989"/>
                </a:solidFill>
                <a:latin typeface="Calibri" pitchFamily="34" charset="0"/>
              </a:rPr>
              <a:t>101</a:t>
            </a:r>
            <a:r>
              <a:rPr lang="zh-TW" altLang="en-US">
                <a:solidFill>
                  <a:srgbClr val="898989"/>
                </a:solidFill>
                <a:latin typeface="Calibri" pitchFamily="34" charset="0"/>
              </a:rPr>
              <a:t>年度 教育部數位學伴偏鄉課業輔導服務計畫 中區聯合教育訓練研討會</a:t>
            </a:r>
          </a:p>
        </p:txBody>
      </p:sp>
      <p:sp>
        <p:nvSpPr>
          <p:cNvPr id="307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C02A3-716D-45AE-BAFB-7AD2C897FFBD}" type="slidenum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學經歷背景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綱要</a:t>
            </a:r>
          </a:p>
        </p:txBody>
      </p:sp>
      <p:sp>
        <p:nvSpPr>
          <p:cNvPr id="5124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422E71-6DCB-41A4-96B5-0190F1DE298C}" type="datetime8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二○一三年三月二十二日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5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solidFill>
                  <a:srgbClr val="898989"/>
                </a:solidFill>
                <a:latin typeface="Calibri" pitchFamily="34" charset="0"/>
              </a:rPr>
              <a:t>101</a:t>
            </a:r>
            <a:r>
              <a:rPr lang="zh-TW" altLang="en-US">
                <a:solidFill>
                  <a:srgbClr val="898989"/>
                </a:solidFill>
                <a:latin typeface="Calibri" pitchFamily="34" charset="0"/>
              </a:rPr>
              <a:t>年度 教育部數位學伴偏鄉課業輔導服務計畫 中區聯合教育訓練研討會</a:t>
            </a:r>
          </a:p>
        </p:txBody>
      </p:sp>
      <p:sp>
        <p:nvSpPr>
          <p:cNvPr id="512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41819B-A0E6-40AD-B239-E3C07CAE63A4}" type="slidenum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000" y="2061267"/>
            <a:ext cx="6096000" cy="78120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手繪多邊形 5"/>
          <p:cNvSpPr/>
          <p:nvPr/>
        </p:nvSpPr>
        <p:spPr>
          <a:xfrm>
            <a:off x="1828800" y="1603707"/>
            <a:ext cx="5275326" cy="915120"/>
          </a:xfrm>
          <a:custGeom>
            <a:avLst/>
            <a:gdLst>
              <a:gd name="connsiteX0" fmla="*/ 0 w 5275326"/>
              <a:gd name="connsiteY0" fmla="*/ 152523 h 915120"/>
              <a:gd name="connsiteX1" fmla="*/ 152523 w 5275326"/>
              <a:gd name="connsiteY1" fmla="*/ 0 h 915120"/>
              <a:gd name="connsiteX2" fmla="*/ 5122803 w 5275326"/>
              <a:gd name="connsiteY2" fmla="*/ 0 h 915120"/>
              <a:gd name="connsiteX3" fmla="*/ 5275326 w 5275326"/>
              <a:gd name="connsiteY3" fmla="*/ 152523 h 915120"/>
              <a:gd name="connsiteX4" fmla="*/ 5275326 w 5275326"/>
              <a:gd name="connsiteY4" fmla="*/ 762597 h 915120"/>
              <a:gd name="connsiteX5" fmla="*/ 5122803 w 5275326"/>
              <a:gd name="connsiteY5" fmla="*/ 915120 h 915120"/>
              <a:gd name="connsiteX6" fmla="*/ 152523 w 5275326"/>
              <a:gd name="connsiteY6" fmla="*/ 915120 h 915120"/>
              <a:gd name="connsiteX7" fmla="*/ 0 w 5275326"/>
              <a:gd name="connsiteY7" fmla="*/ 762597 h 915120"/>
              <a:gd name="connsiteX8" fmla="*/ 0 w 5275326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326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5122803" y="0"/>
                </a:lnTo>
                <a:cubicBezTo>
                  <a:pt x="5207039" y="0"/>
                  <a:pt x="5275326" y="68287"/>
                  <a:pt x="5275326" y="152523"/>
                </a:cubicBezTo>
                <a:lnTo>
                  <a:pt x="5275326" y="762597"/>
                </a:lnTo>
                <a:cubicBezTo>
                  <a:pt x="5275326" y="846833"/>
                  <a:pt x="5207039" y="915120"/>
                  <a:pt x="5122803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一、</a:t>
            </a:r>
            <a:r>
              <a:rPr lang="en-US" altLang="zh-TW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Reformation</a:t>
            </a: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（創意湧泉）</a:t>
            </a:r>
            <a:endParaRPr lang="zh-TW" altLang="en-US" sz="2800" kern="1200" dirty="0"/>
          </a:p>
        </p:txBody>
      </p:sp>
      <p:sp>
        <p:nvSpPr>
          <p:cNvPr id="7" name="矩形 6"/>
          <p:cNvSpPr/>
          <p:nvPr/>
        </p:nvSpPr>
        <p:spPr>
          <a:xfrm>
            <a:off x="1524000" y="3467427"/>
            <a:ext cx="6096000" cy="7812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1828800" y="3009867"/>
            <a:ext cx="5275326" cy="915120"/>
          </a:xfrm>
          <a:custGeom>
            <a:avLst/>
            <a:gdLst>
              <a:gd name="connsiteX0" fmla="*/ 0 w 5275326"/>
              <a:gd name="connsiteY0" fmla="*/ 152523 h 915120"/>
              <a:gd name="connsiteX1" fmla="*/ 152523 w 5275326"/>
              <a:gd name="connsiteY1" fmla="*/ 0 h 915120"/>
              <a:gd name="connsiteX2" fmla="*/ 5122803 w 5275326"/>
              <a:gd name="connsiteY2" fmla="*/ 0 h 915120"/>
              <a:gd name="connsiteX3" fmla="*/ 5275326 w 5275326"/>
              <a:gd name="connsiteY3" fmla="*/ 152523 h 915120"/>
              <a:gd name="connsiteX4" fmla="*/ 5275326 w 5275326"/>
              <a:gd name="connsiteY4" fmla="*/ 762597 h 915120"/>
              <a:gd name="connsiteX5" fmla="*/ 5122803 w 5275326"/>
              <a:gd name="connsiteY5" fmla="*/ 915120 h 915120"/>
              <a:gd name="connsiteX6" fmla="*/ 152523 w 5275326"/>
              <a:gd name="connsiteY6" fmla="*/ 915120 h 915120"/>
              <a:gd name="connsiteX7" fmla="*/ 0 w 5275326"/>
              <a:gd name="connsiteY7" fmla="*/ 762597 h 915120"/>
              <a:gd name="connsiteX8" fmla="*/ 0 w 5275326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326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5122803" y="0"/>
                </a:lnTo>
                <a:cubicBezTo>
                  <a:pt x="5207039" y="0"/>
                  <a:pt x="5275326" y="68287"/>
                  <a:pt x="5275326" y="152523"/>
                </a:cubicBezTo>
                <a:lnTo>
                  <a:pt x="5275326" y="762597"/>
                </a:lnTo>
                <a:cubicBezTo>
                  <a:pt x="5275326" y="846833"/>
                  <a:pt x="5207039" y="915120"/>
                  <a:pt x="5122803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二、</a:t>
            </a:r>
            <a:r>
              <a:rPr lang="en-US" altLang="zh-TW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Reading </a:t>
            </a: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　  （閱讀花園）</a:t>
            </a:r>
            <a:endParaRPr lang="zh-TW" altLang="en-US" sz="2800" kern="1200" dirty="0"/>
          </a:p>
        </p:txBody>
      </p:sp>
      <p:sp>
        <p:nvSpPr>
          <p:cNvPr id="9" name="矩形 8"/>
          <p:cNvSpPr/>
          <p:nvPr/>
        </p:nvSpPr>
        <p:spPr>
          <a:xfrm>
            <a:off x="1524000" y="4873588"/>
            <a:ext cx="6096000" cy="7812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>
            <a:off x="1828800" y="4416028"/>
            <a:ext cx="5275326" cy="915120"/>
          </a:xfrm>
          <a:custGeom>
            <a:avLst/>
            <a:gdLst>
              <a:gd name="connsiteX0" fmla="*/ 0 w 5275326"/>
              <a:gd name="connsiteY0" fmla="*/ 152523 h 915120"/>
              <a:gd name="connsiteX1" fmla="*/ 152523 w 5275326"/>
              <a:gd name="connsiteY1" fmla="*/ 0 h 915120"/>
              <a:gd name="connsiteX2" fmla="*/ 5122803 w 5275326"/>
              <a:gd name="connsiteY2" fmla="*/ 0 h 915120"/>
              <a:gd name="connsiteX3" fmla="*/ 5275326 w 5275326"/>
              <a:gd name="connsiteY3" fmla="*/ 152523 h 915120"/>
              <a:gd name="connsiteX4" fmla="*/ 5275326 w 5275326"/>
              <a:gd name="connsiteY4" fmla="*/ 762597 h 915120"/>
              <a:gd name="connsiteX5" fmla="*/ 5122803 w 5275326"/>
              <a:gd name="connsiteY5" fmla="*/ 915120 h 915120"/>
              <a:gd name="connsiteX6" fmla="*/ 152523 w 5275326"/>
              <a:gd name="connsiteY6" fmla="*/ 915120 h 915120"/>
              <a:gd name="connsiteX7" fmla="*/ 0 w 5275326"/>
              <a:gd name="connsiteY7" fmla="*/ 762597 h 915120"/>
              <a:gd name="connsiteX8" fmla="*/ 0 w 5275326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326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5122803" y="0"/>
                </a:lnTo>
                <a:cubicBezTo>
                  <a:pt x="5207039" y="0"/>
                  <a:pt x="5275326" y="68287"/>
                  <a:pt x="5275326" y="152523"/>
                </a:cubicBezTo>
                <a:lnTo>
                  <a:pt x="5275326" y="762597"/>
                </a:lnTo>
                <a:cubicBezTo>
                  <a:pt x="5275326" y="846833"/>
                  <a:pt x="5207039" y="915120"/>
                  <a:pt x="5122803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三、</a:t>
            </a:r>
            <a:r>
              <a:rPr lang="en-US" altLang="zh-TW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Resources</a:t>
            </a:r>
            <a:r>
              <a:rPr lang="zh-TW" altLang="en-US" sz="2800" kern="12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  （資源天地）</a:t>
            </a:r>
            <a:endParaRPr lang="zh-TW" altLang="en-US" sz="28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C5FF6A-F53D-41E7-8D5C-33B4282589AD}" type="datetime8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二○一三年三月二十二日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solidFill>
                  <a:srgbClr val="898989"/>
                </a:solidFill>
                <a:latin typeface="Calibri" pitchFamily="34" charset="0"/>
              </a:rPr>
              <a:t>101</a:t>
            </a:r>
            <a:r>
              <a:rPr lang="zh-TW" altLang="en-US">
                <a:solidFill>
                  <a:srgbClr val="898989"/>
                </a:solidFill>
                <a:latin typeface="Calibri" pitchFamily="34" charset="0"/>
              </a:rPr>
              <a:t>年度 教育部數位學伴偏鄉課業輔導服務計畫 中區聯合教育訓練研討會</a:t>
            </a:r>
          </a:p>
        </p:txBody>
      </p:sp>
      <p:sp>
        <p:nvSpPr>
          <p:cNvPr id="61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66F686-904C-42A5-8C78-FFF988518315}" type="slidenum">
              <a:rPr lang="zh-TW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05791812"/>
              </p:ext>
            </p:extLst>
          </p:nvPr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835150" y="692150"/>
            <a:ext cx="6707188" cy="720725"/>
          </a:xfrm>
        </p:spPr>
        <p:txBody>
          <a:bodyPr/>
          <a:lstStyle/>
          <a:p>
            <a:pPr algn="l" eaLnBrk="1" hangingPunct="1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：淺聊近況、學校進度</a:t>
            </a:r>
          </a:p>
        </p:txBody>
      </p:sp>
      <p:pic>
        <p:nvPicPr>
          <p:cNvPr id="8" name="內容版面配置區 6" descr="長條狀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r="50240" b="8543"/>
          <a:stretch>
            <a:fillRect/>
          </a:stretch>
        </p:blipFill>
        <p:spPr>
          <a:xfrm>
            <a:off x="250825" y="333375"/>
            <a:ext cx="1441450" cy="6007100"/>
          </a:xfr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835150" y="1557338"/>
            <a:ext cx="6707188" cy="719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+mj-cs"/>
              </a:rPr>
              <a:t>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：大家來找碴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835150" y="2420938"/>
            <a:ext cx="6707188" cy="7207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+mj-cs"/>
              </a:rPr>
              <a:t>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：語言交換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cs typeface="+mj-cs"/>
              </a:rPr>
              <a:t>（英語－賽德克語）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835150" y="3429000"/>
            <a:ext cx="6707188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+mj-cs"/>
              </a:rPr>
              <a:t>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：圖文導引、國字練習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835150" y="4365625"/>
            <a:ext cx="6707188" cy="719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+mj-cs"/>
              </a:rPr>
              <a:t>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：延伸閱讀、繪本故事、成語故事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35150" y="5373688"/>
            <a:ext cx="6707188" cy="719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+mj-cs"/>
              </a:rPr>
              <a:t>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：交代提醒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9552" y="75599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252" y="1611818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2992" y="2556193"/>
            <a:ext cx="6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15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1560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560" y="4428401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30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5576" y="543651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8" name="內容版面配置區 6" descr="長條狀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r="50240" b="8543"/>
          <a:stretch>
            <a:fillRect/>
          </a:stretch>
        </p:blipFill>
        <p:spPr>
          <a:xfrm>
            <a:off x="250825" y="333375"/>
            <a:ext cx="1441450" cy="6007100"/>
          </a:xfr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835150" y="1557338"/>
            <a:ext cx="6707188" cy="719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835150" y="908075"/>
            <a:ext cx="6707188" cy="720725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+mj-cs"/>
              </a:rPr>
              <a:t>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：語言交換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cs typeface="+mj-cs"/>
              </a:rPr>
              <a:t>（英語－賽德克語）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835150" y="3429000"/>
            <a:ext cx="6707188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835150" y="4365625"/>
            <a:ext cx="6707188" cy="719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35150" y="5373688"/>
            <a:ext cx="6707188" cy="719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9552" y="75599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252" y="1611818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2992" y="2556193"/>
            <a:ext cx="6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15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1560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560" y="4428401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30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5576" y="543651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99792" y="239823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教材在地化</a:t>
            </a: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學生為教學導向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互助學習，教學相長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1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8" name="內容版面配置區 6" descr="長條狀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r="50240" b="8543"/>
          <a:stretch>
            <a:fillRect/>
          </a:stretch>
        </p:blipFill>
        <p:spPr>
          <a:xfrm>
            <a:off x="250825" y="333375"/>
            <a:ext cx="1441450" cy="6007100"/>
          </a:xfr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1835150" y="908720"/>
            <a:ext cx="6707188" cy="720725"/>
          </a:xfrm>
          <a:prstGeom prst="rect">
            <a:avLst/>
          </a:prstGeom>
          <a:solidFill>
            <a:srgbClr val="00B050">
              <a:alpha val="73000"/>
            </a:srgbClr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+mj-cs"/>
              </a:rPr>
              <a:t>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：圖文導引、國字練習</a:t>
            </a:r>
            <a:endParaRPr lang="en-US" sz="32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9552" y="75599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252" y="1611818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2992" y="2556193"/>
            <a:ext cx="6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15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1560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560" y="4428401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30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5576" y="543651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99792" y="239823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問答互動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基礎知識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生活宅急便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1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內容版面配置區 6" descr="長條狀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r="50240" b="8543"/>
          <a:stretch>
            <a:fillRect/>
          </a:stretch>
        </p:blipFill>
        <p:spPr>
          <a:xfrm>
            <a:off x="250825" y="333375"/>
            <a:ext cx="1441450" cy="6007100"/>
          </a:xfr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835150" y="836712"/>
            <a:ext cx="6707188" cy="7191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讀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：延伸閱讀、繪本故事、成語故事</a:t>
            </a:r>
            <a:endParaRPr 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9552" y="75599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252" y="1611818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2992" y="2556193"/>
            <a:ext cx="6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15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1560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560" y="4428401"/>
            <a:ext cx="66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30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5576" y="543651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99792" y="239823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圖說故事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啟發想像力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培養閱讀興趣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26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0530E-5C5A-4327-8414-4B761448A482}" type="datetime8">
              <a:rPr lang="zh-TW" altLang="en-US" smtClean="0"/>
              <a:pPr>
                <a:defRPr/>
              </a:pPr>
              <a:t>二○一三年三月二十二日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 教育部數位學伴偏鄉課業輔導服務計畫 中區聯合教育訓練研討會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E05C-8AA9-4453-BEB5-B7445EB0D0F5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768860804"/>
              </p:ext>
            </p:extLst>
          </p:nvPr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9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632</Words>
  <Application>Microsoft Office PowerPoint</Application>
  <PresentationFormat>如螢幕大小 (4:3)</PresentationFormat>
  <Paragraphs>143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創意教學‧合作學習－－            賽德克族的國語文教學</vt:lpstr>
      <vt:lpstr>學經歷背景</vt:lpstr>
      <vt:lpstr>綱要</vt:lpstr>
      <vt:lpstr>PowerPoint 簡報</vt:lpstr>
      <vt:lpstr>首：淺聊近況、學校進度</vt:lpstr>
      <vt:lpstr>PowerPoint 簡報</vt:lpstr>
      <vt:lpstr>PowerPoint 簡報</vt:lpstr>
      <vt:lpstr>PowerPoint 簡報</vt:lpstr>
      <vt:lpstr>PowerPoint 簡報</vt:lpstr>
      <vt:lpstr>優質的寫作來自於豐富的閱讀</vt:lpstr>
      <vt:lpstr>同文館－作文教室</vt:lpstr>
      <vt:lpstr>讀者文摘</vt:lpstr>
      <vt:lpstr>PowerPoint 簡報</vt:lpstr>
      <vt:lpstr>EDU2.0教育學習平台</vt:lpstr>
      <vt:lpstr>成語動畫</vt:lpstr>
      <vt:lpstr>兒童文化館－繪本花園</vt:lpstr>
      <vt:lpstr>凃同學的華語文天地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sper</dc:creator>
  <cp:lastModifiedBy>凃肇家</cp:lastModifiedBy>
  <cp:revision>92</cp:revision>
  <dcterms:created xsi:type="dcterms:W3CDTF">2012-04-06T14:19:02Z</dcterms:created>
  <dcterms:modified xsi:type="dcterms:W3CDTF">2013-03-22T04:46:27Z</dcterms:modified>
</cp:coreProperties>
</file>